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6.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7.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 id="2147483690" r:id="rId2"/>
    <p:sldMasterId id="2147483648" r:id="rId3"/>
    <p:sldMasterId id="2147483681" r:id="rId4"/>
    <p:sldMasterId id="2147483674" r:id="rId5"/>
    <p:sldMasterId id="2147483650" r:id="rId6"/>
    <p:sldMasterId id="2147483701" r:id="rId7"/>
    <p:sldMasterId id="2147483735" r:id="rId8"/>
  </p:sldMasterIdLst>
  <p:notesMasterIdLst>
    <p:notesMasterId r:id="rId10"/>
  </p:notesMasterIdLst>
  <p:handoutMasterIdLst>
    <p:handoutMasterId r:id="rId11"/>
  </p:handoutMasterIdLst>
  <p:sldIdLst>
    <p:sldId id="273" r:id="rId9"/>
  </p:sldIdLst>
  <p:sldSz cx="9144000" cy="5143500" type="screen16x9"/>
  <p:notesSz cx="7315200" cy="9601200"/>
  <p:custDataLst>
    <p:tags r:id="rId12"/>
  </p:custDataLst>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Inhaltsfolien" id="{549F60B2-CAEF-45B6-B7F5-3A999101A532}">
          <p14:sldIdLst>
            <p14:sldId id="27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Pale" initials="PAAN" lastIdx="1" clrIdx="0">
    <p:extLst>
      <p:ext uri="{19B8F6BF-5375-455C-9EA6-DF929625EA0E}">
        <p15:presenceInfo xmlns:p15="http://schemas.microsoft.com/office/powerpoint/2012/main" userId="Andrea P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8050"/>
    <a:srgbClr val="E3DF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73" autoAdjust="0"/>
  </p:normalViewPr>
  <p:slideViewPr>
    <p:cSldViewPr snapToGrid="0">
      <p:cViewPr varScale="1">
        <p:scale>
          <a:sx n="88" d="100"/>
          <a:sy n="88" d="100"/>
        </p:scale>
        <p:origin x="684" y="6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0" d="100"/>
          <a:sy n="80" d="100"/>
        </p:scale>
        <p:origin x="272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118A4720-FC7F-4F2E-A68F-325EC68A6F96}"/>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de-AT"/>
          </a:p>
        </p:txBody>
      </p:sp>
      <p:sp>
        <p:nvSpPr>
          <p:cNvPr id="3" name="Datumsplatzhalter 2">
            <a:extLst>
              <a:ext uri="{FF2B5EF4-FFF2-40B4-BE49-F238E27FC236}">
                <a16:creationId xmlns:a16="http://schemas.microsoft.com/office/drawing/2014/main" id="{476AA522-ADA4-4561-9E5F-C25F2B110E89}"/>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CBA8F03F-5971-49D2-BA25-1FB9549D3731}" type="datetimeFigureOut">
              <a:rPr lang="de-AT" smtClean="0"/>
              <a:t>16.09.2024</a:t>
            </a:fld>
            <a:endParaRPr lang="de-AT"/>
          </a:p>
        </p:txBody>
      </p:sp>
      <p:sp>
        <p:nvSpPr>
          <p:cNvPr id="4" name="Fußzeilenplatzhalter 3">
            <a:extLst>
              <a:ext uri="{FF2B5EF4-FFF2-40B4-BE49-F238E27FC236}">
                <a16:creationId xmlns:a16="http://schemas.microsoft.com/office/drawing/2014/main" id="{930FE4E2-657C-4DAB-A7D3-36F1B3450CCF}"/>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de-AT"/>
          </a:p>
        </p:txBody>
      </p:sp>
      <p:sp>
        <p:nvSpPr>
          <p:cNvPr id="5" name="Foliennummernplatzhalter 4">
            <a:extLst>
              <a:ext uri="{FF2B5EF4-FFF2-40B4-BE49-F238E27FC236}">
                <a16:creationId xmlns:a16="http://schemas.microsoft.com/office/drawing/2014/main" id="{C8FBCCBF-3469-4048-9BB1-8924883D6D6A}"/>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9AD9A248-C10C-418D-AD97-25C01DCC616C}" type="slidenum">
              <a:rPr lang="de-AT" smtClean="0"/>
              <a:t>‹Nr.›</a:t>
            </a:fld>
            <a:endParaRPr lang="de-AT"/>
          </a:p>
        </p:txBody>
      </p:sp>
    </p:spTree>
    <p:extLst>
      <p:ext uri="{BB962C8B-B14F-4D97-AF65-F5344CB8AC3E}">
        <p14:creationId xmlns:p14="http://schemas.microsoft.com/office/powerpoint/2010/main" val="103126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umsplatzhalt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853E4FD-F21B-49D1-8398-EC3035C71800}" type="datetimeFigureOut">
              <a:rPr lang="en-US" smtClean="0"/>
              <a:t>9/16/2024</a:t>
            </a:fld>
            <a:endParaRPr lang="en-US"/>
          </a:p>
        </p:txBody>
      </p:sp>
      <p:sp>
        <p:nvSpPr>
          <p:cNvPr id="4" name="Folienbildplatzhalt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izenplatzhalt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Foliennummernplatzhalt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ACDCC0F-5DCA-49F9-8831-5760395401D3}" type="slidenum">
              <a:rPr lang="en-US" smtClean="0"/>
              <a:t>‹Nr.›</a:t>
            </a:fld>
            <a:endParaRPr lang="en-US"/>
          </a:p>
        </p:txBody>
      </p:sp>
    </p:spTree>
    <p:extLst>
      <p:ext uri="{BB962C8B-B14F-4D97-AF65-F5344CB8AC3E}">
        <p14:creationId xmlns:p14="http://schemas.microsoft.com/office/powerpoint/2010/main" val="2832653865"/>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3.xml"/><Relationship Id="rId5" Type="http://schemas.openxmlformats.org/officeDocument/2006/relationships/image" Target="../media/image11.svg"/><Relationship Id="rId4" Type="http://schemas.openxmlformats.org/officeDocument/2006/relationships/image" Target="../media/image10.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3.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3.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3.svg"/><Relationship Id="rId2" Type="http://schemas.openxmlformats.org/officeDocument/2006/relationships/image" Target="../media/image6.png"/><Relationship Id="rId1" Type="http://schemas.openxmlformats.org/officeDocument/2006/relationships/slideMaster" Target="../slideMasters/slideMaster3.xml"/><Relationship Id="rId6" Type="http://schemas.openxmlformats.org/officeDocument/2006/relationships/image" Target="../media/image2.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3.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5.xml"/><Relationship Id="rId5" Type="http://schemas.openxmlformats.org/officeDocument/2006/relationships/image" Target="../media/image11.svg"/><Relationship Id="rId4" Type="http://schemas.openxmlformats.org/officeDocument/2006/relationships/image" Target="../media/image10.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7.xml"/><Relationship Id="rId4" Type="http://schemas.openxmlformats.org/officeDocument/2006/relationships/image" Target="../media/image14.png"/></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accent2"/>
        </a:solidFill>
        <a:effectLst/>
      </p:bgPr>
    </p:bg>
    <p:spTree>
      <p:nvGrpSpPr>
        <p:cNvPr id="1" name=""/>
        <p:cNvGrpSpPr/>
        <p:nvPr/>
      </p:nvGrpSpPr>
      <p:grpSpPr>
        <a:xfrm>
          <a:off x="0" y="0"/>
          <a:ext cx="0" cy="0"/>
          <a:chOff x="0" y="0"/>
          <a:chExt cx="0" cy="0"/>
        </a:xfrm>
      </p:grpSpPr>
      <p:sp>
        <p:nvSpPr>
          <p:cNvPr id="35" name="Logoplatzhalter 2">
            <a:extLst>
              <a:ext uri="{FF2B5EF4-FFF2-40B4-BE49-F238E27FC236}">
                <a16:creationId xmlns:a16="http://schemas.microsoft.com/office/drawing/2014/main" id="{01CAE848-3565-489B-8ED0-DFB2EE4E6578}"/>
              </a:ext>
            </a:extLst>
          </p:cNvPr>
          <p:cNvSpPr>
            <a:spLocks noGrp="1"/>
          </p:cNvSpPr>
          <p:nvPr>
            <p:ph type="pic" sz="quarter" idx="12" hasCustomPrompt="1"/>
          </p:nvPr>
        </p:nvSpPr>
        <p:spPr>
          <a:xfrm>
            <a:off x="7517858" y="4604203"/>
            <a:ext cx="720000" cy="342900"/>
          </a:xfrm>
        </p:spPr>
        <p:txBody>
          <a:bodyPr lIns="36000" tIns="36000" rIns="36000" bIns="36000"/>
          <a:lstStyle>
            <a:lvl1pPr algn="ctr">
              <a:lnSpc>
                <a:spcPts val="900"/>
              </a:lnSpc>
              <a:spcBef>
                <a:spcPts val="0"/>
              </a:spcBef>
              <a:spcAft>
                <a:spcPts val="0"/>
              </a:spcAft>
              <a:defRPr sz="600" b="0">
                <a:solidFill>
                  <a:schemeClr val="bg1"/>
                </a:solidFill>
              </a:defRPr>
            </a:lvl1pPr>
          </a:lstStyle>
          <a:p>
            <a:r>
              <a:rPr lang="de-AT" noProof="0" dirty="0"/>
              <a:t>Platzhalter </a:t>
            </a:r>
            <a:r>
              <a:rPr lang="en-US" dirty="0"/>
              <a:t>Logo </a:t>
            </a:r>
            <a:r>
              <a:rPr lang="de-AT" noProof="0" dirty="0"/>
              <a:t>löschen</a:t>
            </a:r>
          </a:p>
        </p:txBody>
      </p:sp>
      <p:sp>
        <p:nvSpPr>
          <p:cNvPr id="32" name="Logoplatzhalter 1">
            <a:extLst>
              <a:ext uri="{FF2B5EF4-FFF2-40B4-BE49-F238E27FC236}">
                <a16:creationId xmlns:a16="http://schemas.microsoft.com/office/drawing/2014/main" id="{3A89D037-9E0B-49E7-ACB5-A3526124D73F}"/>
              </a:ext>
            </a:extLst>
          </p:cNvPr>
          <p:cNvSpPr>
            <a:spLocks noGrp="1"/>
          </p:cNvSpPr>
          <p:nvPr>
            <p:ph type="pic" sz="quarter" idx="11" hasCustomPrompt="1"/>
          </p:nvPr>
        </p:nvSpPr>
        <p:spPr>
          <a:xfrm>
            <a:off x="6613072" y="4604203"/>
            <a:ext cx="720000" cy="342900"/>
          </a:xfrm>
        </p:spPr>
        <p:txBody>
          <a:bodyPr lIns="36000" tIns="36000" rIns="36000" bIns="36000"/>
          <a:lstStyle>
            <a:lvl1pPr algn="ctr">
              <a:lnSpc>
                <a:spcPts val="900"/>
              </a:lnSpc>
              <a:spcBef>
                <a:spcPts val="0"/>
              </a:spcBef>
              <a:spcAft>
                <a:spcPts val="0"/>
              </a:spcAft>
              <a:defRPr sz="600" b="0">
                <a:solidFill>
                  <a:schemeClr val="bg1"/>
                </a:solidFill>
              </a:defRPr>
            </a:lvl1pPr>
          </a:lstStyle>
          <a:p>
            <a:r>
              <a:rPr lang="de-AT" noProof="0" dirty="0"/>
              <a:t>Platzhalter Logo löschen</a:t>
            </a:r>
            <a:r>
              <a:rPr lang="en-US" dirty="0"/>
              <a:t> </a:t>
            </a:r>
            <a:endParaRPr lang="de-AT" noProof="0" dirty="0"/>
          </a:p>
        </p:txBody>
      </p:sp>
      <p:cxnSp>
        <p:nvCxnSpPr>
          <p:cNvPr id="25" name="Gerader Verbinder 5">
            <a:extLst>
              <a:ext uri="{FF2B5EF4-FFF2-40B4-BE49-F238E27FC236}">
                <a16:creationId xmlns:a16="http://schemas.microsoft.com/office/drawing/2014/main" id="{F8D36513-553C-471B-A253-F0AD9F858947}"/>
              </a:ext>
            </a:extLst>
          </p:cNvPr>
          <p:cNvCxnSpPr>
            <a:cxnSpLocks/>
          </p:cNvCxnSpPr>
          <p:nvPr userDrawn="1"/>
        </p:nvCxnSpPr>
        <p:spPr>
          <a:xfrm flipH="1">
            <a:off x="2814536" y="4476586"/>
            <a:ext cx="5970691" cy="7684"/>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Gerader Verbinder 4">
            <a:extLst>
              <a:ext uri="{FF2B5EF4-FFF2-40B4-BE49-F238E27FC236}">
                <a16:creationId xmlns:a16="http://schemas.microsoft.com/office/drawing/2014/main" id="{21A1D107-1344-4238-AA6A-D9DD0EB2DEF1}"/>
              </a:ext>
            </a:extLst>
          </p:cNvPr>
          <p:cNvCxnSpPr>
            <a:cxnSpLocks/>
          </p:cNvCxnSpPr>
          <p:nvPr userDrawn="1"/>
        </p:nvCxnSpPr>
        <p:spPr>
          <a:xfrm>
            <a:off x="8785225" y="370291"/>
            <a:ext cx="0" cy="4113979"/>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Gerader Verbinder 3">
            <a:extLst>
              <a:ext uri="{FF2B5EF4-FFF2-40B4-BE49-F238E27FC236}">
                <a16:creationId xmlns:a16="http://schemas.microsoft.com/office/drawing/2014/main" id="{7D2EC4A3-C45F-4E6D-AA3A-5221D29721AF}"/>
              </a:ext>
            </a:extLst>
          </p:cNvPr>
          <p:cNvCxnSpPr>
            <a:cxnSpLocks/>
          </p:cNvCxnSpPr>
          <p:nvPr userDrawn="1"/>
        </p:nvCxnSpPr>
        <p:spPr>
          <a:xfrm flipH="1">
            <a:off x="358775" y="362607"/>
            <a:ext cx="8426450" cy="0"/>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Gerader Verbinder 2">
            <a:extLst>
              <a:ext uri="{FF2B5EF4-FFF2-40B4-BE49-F238E27FC236}">
                <a16:creationId xmlns:a16="http://schemas.microsoft.com/office/drawing/2014/main" id="{B6C2AAE0-51D3-44F1-85EA-B7C444E690B1}"/>
              </a:ext>
            </a:extLst>
          </p:cNvPr>
          <p:cNvCxnSpPr>
            <a:cxnSpLocks/>
          </p:cNvCxnSpPr>
          <p:nvPr userDrawn="1"/>
        </p:nvCxnSpPr>
        <p:spPr>
          <a:xfrm>
            <a:off x="358775" y="362607"/>
            <a:ext cx="0" cy="4113979"/>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Gerader Verbinder 1">
            <a:extLst>
              <a:ext uri="{FF2B5EF4-FFF2-40B4-BE49-F238E27FC236}">
                <a16:creationId xmlns:a16="http://schemas.microsoft.com/office/drawing/2014/main" id="{B1E9CC27-F77F-4AFB-9E3D-736D36840C83}"/>
              </a:ext>
            </a:extLst>
          </p:cNvPr>
          <p:cNvCxnSpPr>
            <a:cxnSpLocks/>
          </p:cNvCxnSpPr>
          <p:nvPr userDrawn="1"/>
        </p:nvCxnSpPr>
        <p:spPr>
          <a:xfrm flipH="1">
            <a:off x="358778" y="4476586"/>
            <a:ext cx="574672" cy="0"/>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el" descr="Titel des Seminars">
            <a:extLst>
              <a:ext uri="{FF2B5EF4-FFF2-40B4-BE49-F238E27FC236}">
                <a16:creationId xmlns:a16="http://schemas.microsoft.com/office/drawing/2014/main" id="{2A6C5344-1746-4600-9E40-D8E105ED27F6}"/>
              </a:ext>
            </a:extLst>
          </p:cNvPr>
          <p:cNvSpPr>
            <a:spLocks noGrp="1"/>
          </p:cNvSpPr>
          <p:nvPr>
            <p:ph type="title" hasCustomPrompt="1"/>
          </p:nvPr>
        </p:nvSpPr>
        <p:spPr>
          <a:xfrm>
            <a:off x="991803" y="1037879"/>
            <a:ext cx="6706800" cy="1477328"/>
          </a:xfrm>
        </p:spPr>
        <p:txBody>
          <a:bodyPr wrap="square" anchor="b" anchorCtr="0">
            <a:noAutofit/>
          </a:bodyPr>
          <a:lstStyle>
            <a:lvl1pPr>
              <a:lnSpc>
                <a:spcPts val="3600"/>
              </a:lnSpc>
              <a:defRPr sz="3600">
                <a:solidFill>
                  <a:schemeClr val="accent1"/>
                </a:solidFill>
              </a:defRPr>
            </a:lvl1pPr>
          </a:lstStyle>
          <a:p>
            <a:r>
              <a:rPr lang="de-DE" dirty="0"/>
              <a:t>Titel des Seminars</a:t>
            </a:r>
            <a:endParaRPr lang="en-US" dirty="0"/>
          </a:p>
        </p:txBody>
      </p:sp>
      <p:pic>
        <p:nvPicPr>
          <p:cNvPr id="5" name="Grafik 4">
            <a:extLst>
              <a:ext uri="{FF2B5EF4-FFF2-40B4-BE49-F238E27FC236}">
                <a16:creationId xmlns:a16="http://schemas.microsoft.com/office/drawing/2014/main" id="{4AD8BF98-BB74-4328-9C4C-38181EBB065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3200" y="4359600"/>
            <a:ext cx="1512000" cy="514611"/>
          </a:xfrm>
          <a:prstGeom prst="rect">
            <a:avLst/>
          </a:prstGeom>
        </p:spPr>
      </p:pic>
      <p:sp>
        <p:nvSpPr>
          <p:cNvPr id="12" name="Textplatzhalter">
            <a:extLst>
              <a:ext uri="{FF2B5EF4-FFF2-40B4-BE49-F238E27FC236}">
                <a16:creationId xmlns:a16="http://schemas.microsoft.com/office/drawing/2014/main" id="{5DC1CC57-4840-4B73-87E1-D5AE87D29FF5}"/>
              </a:ext>
            </a:extLst>
          </p:cNvPr>
          <p:cNvSpPr>
            <a:spLocks noGrp="1"/>
          </p:cNvSpPr>
          <p:nvPr>
            <p:ph type="body" sz="quarter" idx="10" hasCustomPrompt="1"/>
          </p:nvPr>
        </p:nvSpPr>
        <p:spPr>
          <a:xfrm>
            <a:off x="1029902" y="2651125"/>
            <a:ext cx="6668697" cy="195837"/>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0"/>
            <a:r>
              <a:rPr lang="de-DE" noProof="0" dirty="0"/>
              <a:t>UNTERTITEL DES SEMINARS</a:t>
            </a:r>
            <a:endParaRPr lang="de-AT" noProof="0" dirty="0"/>
          </a:p>
        </p:txBody>
      </p:sp>
      <p:sp>
        <p:nvSpPr>
          <p:cNvPr id="14" name="Textplatzhalter">
            <a:extLst>
              <a:ext uri="{FF2B5EF4-FFF2-40B4-BE49-F238E27FC236}">
                <a16:creationId xmlns:a16="http://schemas.microsoft.com/office/drawing/2014/main" id="{6A77ADC8-5057-4E98-9419-A9E939B90DFB}"/>
              </a:ext>
            </a:extLst>
          </p:cNvPr>
          <p:cNvSpPr>
            <a:spLocks noGrp="1"/>
          </p:cNvSpPr>
          <p:nvPr>
            <p:ph type="body" sz="quarter" idx="13" hasCustomPrompt="1"/>
          </p:nvPr>
        </p:nvSpPr>
        <p:spPr>
          <a:xfrm>
            <a:off x="1029903" y="2902141"/>
            <a:ext cx="3600000" cy="450659"/>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0"/>
            <a:r>
              <a:rPr lang="de-DE" noProof="0" dirty="0"/>
              <a:t>Vortragende</a:t>
            </a:r>
            <a:endParaRPr lang="de-AT" noProof="0" dirty="0"/>
          </a:p>
        </p:txBody>
      </p:sp>
      <p:sp>
        <p:nvSpPr>
          <p:cNvPr id="15" name="Textplatzhalter">
            <a:extLst>
              <a:ext uri="{FF2B5EF4-FFF2-40B4-BE49-F238E27FC236}">
                <a16:creationId xmlns:a16="http://schemas.microsoft.com/office/drawing/2014/main" id="{3855580E-5DB7-406B-BAE9-62195B1BA7A2}"/>
              </a:ext>
            </a:extLst>
          </p:cNvPr>
          <p:cNvSpPr>
            <a:spLocks noGrp="1"/>
          </p:cNvSpPr>
          <p:nvPr>
            <p:ph type="body" sz="quarter" idx="14" hasCustomPrompt="1"/>
          </p:nvPr>
        </p:nvSpPr>
        <p:spPr>
          <a:xfrm>
            <a:off x="1029903" y="3413472"/>
            <a:ext cx="3600000" cy="225516"/>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ln>
                  <a:noFill/>
                </a:ln>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2"/>
            <a:r>
              <a:rPr lang="de-DE" noProof="0" dirty="0"/>
              <a:t>Ort, Datum</a:t>
            </a:r>
            <a:endParaRPr lang="de-AT" noProof="0" dirty="0"/>
          </a:p>
        </p:txBody>
      </p:sp>
    </p:spTree>
    <p:extLst>
      <p:ext uri="{BB962C8B-B14F-4D97-AF65-F5344CB8AC3E}">
        <p14:creationId xmlns:p14="http://schemas.microsoft.com/office/powerpoint/2010/main" val="63372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age Template 2">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AB902AA3-8487-4929-ABF6-DD05955348A5}"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platzhalter">
            <a:extLst>
              <a:ext uri="{FF2B5EF4-FFF2-40B4-BE49-F238E27FC236}">
                <a16:creationId xmlns:a16="http://schemas.microsoft.com/office/drawing/2014/main" id="{E9B527EE-E365-4D9B-8695-C3169093527D}"/>
              </a:ext>
            </a:extLst>
          </p:cNvPr>
          <p:cNvSpPr>
            <a:spLocks noGrp="1"/>
          </p:cNvSpPr>
          <p:nvPr>
            <p:ph type="body" sz="quarter" idx="13"/>
          </p:nvPr>
        </p:nvSpPr>
        <p:spPr>
          <a:xfrm>
            <a:off x="250825" y="1708150"/>
            <a:ext cx="8642350" cy="2951163"/>
          </a:xfrm>
        </p:spPr>
        <p:txBody>
          <a:bodyPr numCol="2" spcCol="756000"/>
          <a:lstStyle>
            <a:lvl1pPr>
              <a:defRPr>
                <a:solidFill>
                  <a:schemeClr val="tx1"/>
                </a:solidFill>
              </a:defRPr>
            </a:lvl1pPr>
            <a:lvl5pPr marL="558000" indent="0">
              <a:buNone/>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801396"/>
            <a:ext cx="8640000" cy="733534"/>
          </a:xfrm>
        </p:spPr>
        <p:txBody>
          <a:bodyPr>
            <a:noAutofit/>
          </a:bodyPr>
          <a:lstStyle>
            <a:lvl1pPr>
              <a:defRPr/>
            </a:lvl1pPr>
          </a:lstStyle>
          <a:p>
            <a:r>
              <a:rPr lang="de-AT" noProof="0" dirty="0"/>
              <a:t>Überschrift 2-zeilig</a:t>
            </a:r>
            <a:endParaRPr lang="en-US" dirty="0"/>
          </a:p>
        </p:txBody>
      </p:sp>
      <p:sp>
        <p:nvSpPr>
          <p:cNvPr id="5" name="Fußzeilenplatzhalter 4">
            <a:extLst>
              <a:ext uri="{FF2B5EF4-FFF2-40B4-BE49-F238E27FC236}">
                <a16:creationId xmlns:a16="http://schemas.microsoft.com/office/drawing/2014/main" id="{353FAFAA-D591-4550-A9FE-63859FEA5526}"/>
              </a:ext>
            </a:extLst>
          </p:cNvPr>
          <p:cNvSpPr>
            <a:spLocks noGrp="1"/>
          </p:cNvSpPr>
          <p:nvPr>
            <p:ph type="ftr" sz="quarter" idx="14"/>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1082025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Template 2 – Table Style">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AC6264B3-20AA-49B1-BC0C-8DF9356A12FB}"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801396"/>
            <a:ext cx="8640000" cy="733534"/>
          </a:xfrm>
        </p:spPr>
        <p:txBody>
          <a:bodyPr>
            <a:noAutofit/>
          </a:bodyPr>
          <a:lstStyle>
            <a:lvl1pPr>
              <a:defRPr/>
            </a:lvl1pPr>
          </a:lstStyle>
          <a:p>
            <a:r>
              <a:rPr lang="de-AT" noProof="0" dirty="0"/>
              <a:t>Überschrift 2-zeilig</a:t>
            </a:r>
            <a:endParaRPr lang="en-US" dirty="0"/>
          </a:p>
        </p:txBody>
      </p:sp>
      <p:sp>
        <p:nvSpPr>
          <p:cNvPr id="5" name="Fußzeilenplatzhalter 4">
            <a:extLst>
              <a:ext uri="{FF2B5EF4-FFF2-40B4-BE49-F238E27FC236}">
                <a16:creationId xmlns:a16="http://schemas.microsoft.com/office/drawing/2014/main" id="{A0194CBC-615C-47E5-BA74-3BA3E60FD3CB}"/>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280135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age Template 1 (2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B566B347-6B9B-4E8F-BB3B-D85F87F6E1C2}"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platzhalter 2-2">
            <a:extLst>
              <a:ext uri="{FF2B5EF4-FFF2-40B4-BE49-F238E27FC236}">
                <a16:creationId xmlns:a16="http://schemas.microsoft.com/office/drawing/2014/main" id="{558A970E-5101-48A6-8CBF-AF626F16B55B}"/>
              </a:ext>
            </a:extLst>
          </p:cNvPr>
          <p:cNvSpPr>
            <a:spLocks noGrp="1"/>
          </p:cNvSpPr>
          <p:nvPr>
            <p:ph type="body" sz="quarter" idx="18" hasCustomPrompt="1"/>
          </p:nvPr>
        </p:nvSpPr>
        <p:spPr>
          <a:xfrm>
            <a:off x="5986238" y="3386983"/>
            <a:ext cx="2091007"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7" name="Textplatzhalter 2-1">
            <a:extLst>
              <a:ext uri="{FF2B5EF4-FFF2-40B4-BE49-F238E27FC236}">
                <a16:creationId xmlns:a16="http://schemas.microsoft.com/office/drawing/2014/main" id="{5B17E17C-59FF-4C7E-A640-E81B9DDDFBC9}"/>
              </a:ext>
            </a:extLst>
          </p:cNvPr>
          <p:cNvSpPr>
            <a:spLocks noGrp="1"/>
          </p:cNvSpPr>
          <p:nvPr>
            <p:ph type="body" sz="quarter" idx="17" hasCustomPrompt="1"/>
          </p:nvPr>
        </p:nvSpPr>
        <p:spPr>
          <a:xfrm>
            <a:off x="5986238" y="2888625"/>
            <a:ext cx="2091007"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2">
            <a:extLst>
              <a:ext uri="{FF2B5EF4-FFF2-40B4-BE49-F238E27FC236}">
                <a16:creationId xmlns:a16="http://schemas.microsoft.com/office/drawing/2014/main" id="{DD3C401F-6639-4E84-81B6-AA3EA7FC4B7E}"/>
              </a:ext>
            </a:extLst>
          </p:cNvPr>
          <p:cNvSpPr>
            <a:spLocks noGrp="1"/>
          </p:cNvSpPr>
          <p:nvPr>
            <p:ph type="pic" sz="quarter" idx="14" hasCustomPrompt="1"/>
          </p:nvPr>
        </p:nvSpPr>
        <p:spPr>
          <a:xfrm>
            <a:off x="4572000" y="2962800"/>
            <a:ext cx="1342800" cy="1342800"/>
          </a:xfrm>
        </p:spPr>
        <p:txBody>
          <a:bodyPr/>
          <a:lstStyle>
            <a:lvl1pPr>
              <a:defRPr/>
            </a:lvl1pPr>
          </a:lstStyle>
          <a:p>
            <a:r>
              <a:rPr lang="de-AT" noProof="0"/>
              <a:t>Bild-Platzhalter</a:t>
            </a:r>
          </a:p>
        </p:txBody>
      </p:sp>
      <p:sp>
        <p:nvSpPr>
          <p:cNvPr id="15" name="Textplatzhalter 1-2">
            <a:extLst>
              <a:ext uri="{FF2B5EF4-FFF2-40B4-BE49-F238E27FC236}">
                <a16:creationId xmlns:a16="http://schemas.microsoft.com/office/drawing/2014/main" id="{1504AF7B-F1B5-4FC2-B301-E830D1F9689F}"/>
              </a:ext>
            </a:extLst>
          </p:cNvPr>
          <p:cNvSpPr>
            <a:spLocks noGrp="1"/>
          </p:cNvSpPr>
          <p:nvPr>
            <p:ph type="body" sz="quarter" idx="16" hasCustomPrompt="1"/>
          </p:nvPr>
        </p:nvSpPr>
        <p:spPr>
          <a:xfrm>
            <a:off x="5986238" y="1862983"/>
            <a:ext cx="2091007"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4" name="Textplatzhalter 1-1">
            <a:extLst>
              <a:ext uri="{FF2B5EF4-FFF2-40B4-BE49-F238E27FC236}">
                <a16:creationId xmlns:a16="http://schemas.microsoft.com/office/drawing/2014/main" id="{BF27F085-A4F2-4559-8837-B3AC67F20428}"/>
              </a:ext>
            </a:extLst>
          </p:cNvPr>
          <p:cNvSpPr>
            <a:spLocks noGrp="1"/>
          </p:cNvSpPr>
          <p:nvPr>
            <p:ph type="body" sz="quarter" idx="15" hasCustomPrompt="1"/>
          </p:nvPr>
        </p:nvSpPr>
        <p:spPr>
          <a:xfrm>
            <a:off x="5985645" y="1364625"/>
            <a:ext cx="2091600"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0" name="Bildplatzhalter 1">
            <a:extLst>
              <a:ext uri="{FF2B5EF4-FFF2-40B4-BE49-F238E27FC236}">
                <a16:creationId xmlns:a16="http://schemas.microsoft.com/office/drawing/2014/main" id="{9580C9B7-4B52-4EC7-8CDA-ACE00445EDBE}"/>
              </a:ext>
            </a:extLst>
          </p:cNvPr>
          <p:cNvSpPr>
            <a:spLocks noGrp="1"/>
          </p:cNvSpPr>
          <p:nvPr>
            <p:ph type="pic" sz="quarter" idx="13" hasCustomPrompt="1"/>
          </p:nvPr>
        </p:nvSpPr>
        <p:spPr>
          <a:xfrm>
            <a:off x="4572000" y="1440000"/>
            <a:ext cx="1342800" cy="1342800"/>
          </a:xfrm>
        </p:spPr>
        <p:txBody>
          <a:bodyPr/>
          <a:lstStyle>
            <a:lvl1pPr>
              <a:defRPr/>
            </a:lvl1pPr>
          </a:lstStyle>
          <a:p>
            <a:r>
              <a:rPr lang="de-AT" noProof="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1345626"/>
            <a:ext cx="3780000" cy="733534"/>
          </a:xfrm>
        </p:spPr>
        <p:txBody>
          <a:bodyPr>
            <a:spAutoFit/>
          </a:bodyPr>
          <a:lstStyle>
            <a:lvl1pPr>
              <a:defRPr>
                <a:solidFill>
                  <a:schemeClr val="accent1"/>
                </a:solidFill>
              </a:defRPr>
            </a:lvl1pPr>
          </a:lstStyle>
          <a:p>
            <a:r>
              <a:rPr lang="de-AT" noProof="0" dirty="0"/>
              <a:t>Überschrift </a:t>
            </a:r>
            <a:br>
              <a:rPr lang="de-AT" noProof="0" dirty="0"/>
            </a:br>
            <a:r>
              <a:rPr lang="de-AT" noProof="0" dirty="0"/>
              <a:t>2-zeilig</a:t>
            </a:r>
            <a:endParaRPr lang="en-US" dirty="0"/>
          </a:p>
        </p:txBody>
      </p:sp>
      <p:sp>
        <p:nvSpPr>
          <p:cNvPr id="5" name="Fußzeilenplatzhalter 4">
            <a:extLst>
              <a:ext uri="{FF2B5EF4-FFF2-40B4-BE49-F238E27FC236}">
                <a16:creationId xmlns:a16="http://schemas.microsoft.com/office/drawing/2014/main" id="{90208B52-3C69-4401-B3C1-FE7322BA4E0C}"/>
              </a:ext>
            </a:extLst>
          </p:cNvPr>
          <p:cNvSpPr>
            <a:spLocks noGrp="1"/>
          </p:cNvSpPr>
          <p:nvPr>
            <p:ph type="ftr" sz="quarter" idx="19"/>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3743534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act Page Template 2 (4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1AEB7827-D321-487E-B406-0EB0F61FB188}"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platzhalter 4-2">
            <a:extLst>
              <a:ext uri="{FF2B5EF4-FFF2-40B4-BE49-F238E27FC236}">
                <a16:creationId xmlns:a16="http://schemas.microsoft.com/office/drawing/2014/main" id="{23701C66-73D1-4565-A029-30E072B49413}"/>
              </a:ext>
            </a:extLst>
          </p:cNvPr>
          <p:cNvSpPr>
            <a:spLocks noGrp="1"/>
          </p:cNvSpPr>
          <p:nvPr>
            <p:ph type="body" sz="quarter" idx="19" hasCustomPrompt="1"/>
          </p:nvPr>
        </p:nvSpPr>
        <p:spPr>
          <a:xfrm>
            <a:off x="5986238" y="3386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6" name="Textplatzhalter 4-1">
            <a:extLst>
              <a:ext uri="{FF2B5EF4-FFF2-40B4-BE49-F238E27FC236}">
                <a16:creationId xmlns:a16="http://schemas.microsoft.com/office/drawing/2014/main" id="{19B79110-194B-4CDA-B511-4BAD042E59D7}"/>
              </a:ext>
            </a:extLst>
          </p:cNvPr>
          <p:cNvSpPr>
            <a:spLocks noGrp="1"/>
          </p:cNvSpPr>
          <p:nvPr>
            <p:ph type="body" sz="quarter" idx="20" hasCustomPrompt="1"/>
          </p:nvPr>
        </p:nvSpPr>
        <p:spPr>
          <a:xfrm>
            <a:off x="5986238" y="2888625"/>
            <a:ext cx="2091600"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7" name="Bildplatzhalter 4">
            <a:extLst>
              <a:ext uri="{FF2B5EF4-FFF2-40B4-BE49-F238E27FC236}">
                <a16:creationId xmlns:a16="http://schemas.microsoft.com/office/drawing/2014/main" id="{3F8F6C7D-3E9E-48C4-BC46-84486559DF42}"/>
              </a:ext>
            </a:extLst>
          </p:cNvPr>
          <p:cNvSpPr>
            <a:spLocks noGrp="1"/>
          </p:cNvSpPr>
          <p:nvPr>
            <p:ph type="pic" sz="quarter" idx="21" hasCustomPrompt="1"/>
          </p:nvPr>
        </p:nvSpPr>
        <p:spPr>
          <a:xfrm>
            <a:off x="4572000" y="2962800"/>
            <a:ext cx="1342800" cy="1342800"/>
          </a:xfrm>
        </p:spPr>
        <p:txBody>
          <a:bodyPr/>
          <a:lstStyle>
            <a:lvl1pPr>
              <a:defRPr/>
            </a:lvl1pPr>
          </a:lstStyle>
          <a:p>
            <a:r>
              <a:rPr lang="de-AT" noProof="0"/>
              <a:t>Bild-Platzhalter</a:t>
            </a:r>
          </a:p>
        </p:txBody>
      </p:sp>
      <p:sp>
        <p:nvSpPr>
          <p:cNvPr id="8" name="Textplatzhalter 3-2">
            <a:extLst>
              <a:ext uri="{FF2B5EF4-FFF2-40B4-BE49-F238E27FC236}">
                <a16:creationId xmlns:a16="http://schemas.microsoft.com/office/drawing/2014/main" id="{F33D51E1-4762-4DA8-992D-911B5661C296}"/>
              </a:ext>
            </a:extLst>
          </p:cNvPr>
          <p:cNvSpPr>
            <a:spLocks noGrp="1"/>
          </p:cNvSpPr>
          <p:nvPr>
            <p:ph type="body" sz="quarter" idx="18" hasCustomPrompt="1"/>
          </p:nvPr>
        </p:nvSpPr>
        <p:spPr>
          <a:xfrm>
            <a:off x="1783089" y="3386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0" name="Textplatzhalter 3-1">
            <a:extLst>
              <a:ext uri="{FF2B5EF4-FFF2-40B4-BE49-F238E27FC236}">
                <a16:creationId xmlns:a16="http://schemas.microsoft.com/office/drawing/2014/main" id="{6CAE8949-1437-4F96-AE42-0ADE10B8975C}"/>
              </a:ext>
            </a:extLst>
          </p:cNvPr>
          <p:cNvSpPr>
            <a:spLocks noGrp="1"/>
          </p:cNvSpPr>
          <p:nvPr>
            <p:ph type="body" sz="quarter" idx="17" hasCustomPrompt="1"/>
          </p:nvPr>
        </p:nvSpPr>
        <p:spPr>
          <a:xfrm>
            <a:off x="1783090" y="2888625"/>
            <a:ext cx="2091599"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3">
            <a:extLst>
              <a:ext uri="{FF2B5EF4-FFF2-40B4-BE49-F238E27FC236}">
                <a16:creationId xmlns:a16="http://schemas.microsoft.com/office/drawing/2014/main" id="{0CF04F0A-05D4-4C11-9C8F-A14D8AF8E8AB}"/>
              </a:ext>
            </a:extLst>
          </p:cNvPr>
          <p:cNvSpPr>
            <a:spLocks noGrp="1"/>
          </p:cNvSpPr>
          <p:nvPr>
            <p:ph type="pic" sz="quarter" idx="14" hasCustomPrompt="1"/>
          </p:nvPr>
        </p:nvSpPr>
        <p:spPr>
          <a:xfrm>
            <a:off x="368852" y="2962800"/>
            <a:ext cx="1342800" cy="1342800"/>
          </a:xfrm>
        </p:spPr>
        <p:txBody>
          <a:bodyPr/>
          <a:lstStyle>
            <a:lvl1pPr>
              <a:defRPr/>
            </a:lvl1pPr>
          </a:lstStyle>
          <a:p>
            <a:r>
              <a:rPr lang="de-AT" noProof="0"/>
              <a:t>Bild-Platzhalter</a:t>
            </a:r>
          </a:p>
        </p:txBody>
      </p:sp>
      <p:sp>
        <p:nvSpPr>
          <p:cNvPr id="18" name="Textplatzhalter 2-2">
            <a:extLst>
              <a:ext uri="{FF2B5EF4-FFF2-40B4-BE49-F238E27FC236}">
                <a16:creationId xmlns:a16="http://schemas.microsoft.com/office/drawing/2014/main" id="{2E2E3A61-04C8-47AB-A6BA-EE604A4F69F5}"/>
              </a:ext>
            </a:extLst>
          </p:cNvPr>
          <p:cNvSpPr>
            <a:spLocks noGrp="1"/>
          </p:cNvSpPr>
          <p:nvPr>
            <p:ph type="body" sz="quarter" idx="22" hasCustomPrompt="1"/>
          </p:nvPr>
        </p:nvSpPr>
        <p:spPr>
          <a:xfrm>
            <a:off x="5986238" y="1862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9" name="Textplatzhalter 2-1">
            <a:extLst>
              <a:ext uri="{FF2B5EF4-FFF2-40B4-BE49-F238E27FC236}">
                <a16:creationId xmlns:a16="http://schemas.microsoft.com/office/drawing/2014/main" id="{F27B627E-6873-47DB-B25C-84439BC35744}"/>
              </a:ext>
            </a:extLst>
          </p:cNvPr>
          <p:cNvSpPr>
            <a:spLocks noGrp="1"/>
          </p:cNvSpPr>
          <p:nvPr>
            <p:ph type="body" sz="quarter" idx="23" hasCustomPrompt="1"/>
          </p:nvPr>
        </p:nvSpPr>
        <p:spPr>
          <a:xfrm>
            <a:off x="5985645" y="1364625"/>
            <a:ext cx="2092193"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20" name="Bildplatzhalter 2">
            <a:extLst>
              <a:ext uri="{FF2B5EF4-FFF2-40B4-BE49-F238E27FC236}">
                <a16:creationId xmlns:a16="http://schemas.microsoft.com/office/drawing/2014/main" id="{2C198522-C74C-4A74-81B5-7FE92076012C}"/>
              </a:ext>
            </a:extLst>
          </p:cNvPr>
          <p:cNvSpPr>
            <a:spLocks noGrp="1"/>
          </p:cNvSpPr>
          <p:nvPr>
            <p:ph type="pic" sz="quarter" idx="24" hasCustomPrompt="1"/>
          </p:nvPr>
        </p:nvSpPr>
        <p:spPr>
          <a:xfrm>
            <a:off x="4572000" y="1440000"/>
            <a:ext cx="1342800" cy="1342800"/>
          </a:xfrm>
        </p:spPr>
        <p:txBody>
          <a:bodyPr/>
          <a:lstStyle>
            <a:lvl1pPr>
              <a:defRPr/>
            </a:lvl1pPr>
          </a:lstStyle>
          <a:p>
            <a:r>
              <a:rPr lang="de-AT" noProof="0" dirty="0"/>
              <a:t>Bild-Platzhalter</a:t>
            </a:r>
          </a:p>
        </p:txBody>
      </p:sp>
      <p:sp>
        <p:nvSpPr>
          <p:cNvPr id="12" name="Textplatzhalter 1-2">
            <a:extLst>
              <a:ext uri="{FF2B5EF4-FFF2-40B4-BE49-F238E27FC236}">
                <a16:creationId xmlns:a16="http://schemas.microsoft.com/office/drawing/2014/main" id="{507BA28D-10F8-4188-B027-A62EC820E927}"/>
              </a:ext>
            </a:extLst>
          </p:cNvPr>
          <p:cNvSpPr>
            <a:spLocks noGrp="1"/>
          </p:cNvSpPr>
          <p:nvPr>
            <p:ph type="body" sz="quarter" idx="16" hasCustomPrompt="1"/>
          </p:nvPr>
        </p:nvSpPr>
        <p:spPr>
          <a:xfrm>
            <a:off x="1783090" y="1862983"/>
            <a:ext cx="2091599"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3" name="Textplatzhalter 1-1">
            <a:extLst>
              <a:ext uri="{FF2B5EF4-FFF2-40B4-BE49-F238E27FC236}">
                <a16:creationId xmlns:a16="http://schemas.microsoft.com/office/drawing/2014/main" id="{CBA77444-73EC-4198-920E-1EC2B38A4C9B}"/>
              </a:ext>
            </a:extLst>
          </p:cNvPr>
          <p:cNvSpPr>
            <a:spLocks noGrp="1"/>
          </p:cNvSpPr>
          <p:nvPr>
            <p:ph type="body" sz="quarter" idx="15" hasCustomPrompt="1"/>
          </p:nvPr>
        </p:nvSpPr>
        <p:spPr>
          <a:xfrm>
            <a:off x="1782497" y="1364625"/>
            <a:ext cx="2092192"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4" name="Bildplatzhalter 1">
            <a:extLst>
              <a:ext uri="{FF2B5EF4-FFF2-40B4-BE49-F238E27FC236}">
                <a16:creationId xmlns:a16="http://schemas.microsoft.com/office/drawing/2014/main" id="{8E562F26-1261-4CA5-AD81-3AD28EA1827E}"/>
              </a:ext>
            </a:extLst>
          </p:cNvPr>
          <p:cNvSpPr>
            <a:spLocks noGrp="1"/>
          </p:cNvSpPr>
          <p:nvPr>
            <p:ph type="pic" sz="quarter" idx="13" hasCustomPrompt="1"/>
          </p:nvPr>
        </p:nvSpPr>
        <p:spPr>
          <a:xfrm>
            <a:off x="368852" y="1440000"/>
            <a:ext cx="1342800" cy="1342800"/>
          </a:xfrm>
        </p:spPr>
        <p:txBody>
          <a:bodyPr/>
          <a:lstStyle>
            <a:lvl1pPr>
              <a:defRPr/>
            </a:lvl1pPr>
          </a:lstStyle>
          <a:p>
            <a:r>
              <a:rPr lang="de-AT" noProof="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lstStyle>
            <a:lvl1pPr>
              <a:defRPr/>
            </a:lvl1pPr>
          </a:lstStyle>
          <a:p>
            <a:r>
              <a:rPr lang="de-AT" noProof="0" dirty="0"/>
              <a:t>Ihre </a:t>
            </a:r>
            <a:r>
              <a:rPr lang="de-AT" noProof="0" dirty="0" err="1"/>
              <a:t>Ansprechpartner:innen</a:t>
            </a:r>
            <a:endParaRPr lang="en-US" dirty="0"/>
          </a:p>
        </p:txBody>
      </p:sp>
      <p:sp>
        <p:nvSpPr>
          <p:cNvPr id="5" name="Fußzeilenplatzhalter 4">
            <a:extLst>
              <a:ext uri="{FF2B5EF4-FFF2-40B4-BE49-F238E27FC236}">
                <a16:creationId xmlns:a16="http://schemas.microsoft.com/office/drawing/2014/main" id="{FD7C37F4-7A6C-429B-B040-1956F02B3CE4}"/>
              </a:ext>
            </a:extLst>
          </p:cNvPr>
          <p:cNvSpPr>
            <a:spLocks noGrp="1"/>
          </p:cNvSpPr>
          <p:nvPr>
            <p:ph type="ftr" sz="quarter" idx="25"/>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1348576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ography Page up to 3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FB21D9F4-18D1-4798-B817-8E8D23587BB7}"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platzhalter 3-4">
            <a:extLst>
              <a:ext uri="{FF2B5EF4-FFF2-40B4-BE49-F238E27FC236}">
                <a16:creationId xmlns:a16="http://schemas.microsoft.com/office/drawing/2014/main" id="{EA18362C-209E-4A06-BEEC-9112F9C7610C}"/>
              </a:ext>
            </a:extLst>
          </p:cNvPr>
          <p:cNvSpPr>
            <a:spLocks noGrp="1"/>
          </p:cNvSpPr>
          <p:nvPr>
            <p:ph type="body" sz="quarter" idx="32"/>
          </p:nvPr>
        </p:nvSpPr>
        <p:spPr>
          <a:xfrm>
            <a:off x="5986800"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8" name="Textplatzhalter 3-3">
            <a:extLst>
              <a:ext uri="{FF2B5EF4-FFF2-40B4-BE49-F238E27FC236}">
                <a16:creationId xmlns:a16="http://schemas.microsoft.com/office/drawing/2014/main" id="{F33D51E1-4762-4DA8-992D-911B5661C296}"/>
              </a:ext>
            </a:extLst>
          </p:cNvPr>
          <p:cNvSpPr>
            <a:spLocks noGrp="1"/>
          </p:cNvSpPr>
          <p:nvPr>
            <p:ph type="body" sz="quarter" idx="18" hasCustomPrompt="1"/>
          </p:nvPr>
        </p:nvSpPr>
        <p:spPr>
          <a:xfrm>
            <a:off x="6944640" y="2120111"/>
            <a:ext cx="1947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25" name="Textplatzhalter 3-2">
            <a:extLst>
              <a:ext uri="{FF2B5EF4-FFF2-40B4-BE49-F238E27FC236}">
                <a16:creationId xmlns:a16="http://schemas.microsoft.com/office/drawing/2014/main" id="{E5150258-0165-4CD1-8AD9-D925F680D94D}"/>
              </a:ext>
            </a:extLst>
          </p:cNvPr>
          <p:cNvSpPr>
            <a:spLocks noGrp="1"/>
          </p:cNvSpPr>
          <p:nvPr>
            <p:ph type="body" sz="quarter" idx="29" hasCustomPrompt="1"/>
          </p:nvPr>
        </p:nvSpPr>
        <p:spPr>
          <a:xfrm>
            <a:off x="6944640"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22" name="Textplatzhalter 3-1">
            <a:extLst>
              <a:ext uri="{FF2B5EF4-FFF2-40B4-BE49-F238E27FC236}">
                <a16:creationId xmlns:a16="http://schemas.microsoft.com/office/drawing/2014/main" id="{F8A51DE7-D27F-4C5F-8F63-D8D55BBBA9E8}"/>
              </a:ext>
            </a:extLst>
          </p:cNvPr>
          <p:cNvSpPr>
            <a:spLocks noGrp="1"/>
          </p:cNvSpPr>
          <p:nvPr>
            <p:ph type="body" sz="quarter" idx="26" hasCustomPrompt="1"/>
          </p:nvPr>
        </p:nvSpPr>
        <p:spPr>
          <a:xfrm>
            <a:off x="6944641"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3">
            <a:extLst>
              <a:ext uri="{FF2B5EF4-FFF2-40B4-BE49-F238E27FC236}">
                <a16:creationId xmlns:a16="http://schemas.microsoft.com/office/drawing/2014/main" id="{0CF04F0A-05D4-4C11-9C8F-A14D8AF8E8AB}"/>
              </a:ext>
            </a:extLst>
          </p:cNvPr>
          <p:cNvSpPr>
            <a:spLocks noGrp="1"/>
          </p:cNvSpPr>
          <p:nvPr>
            <p:ph type="pic" sz="quarter" idx="14" hasCustomPrompt="1"/>
          </p:nvPr>
        </p:nvSpPr>
        <p:spPr>
          <a:xfrm>
            <a:off x="5986800" y="1440000"/>
            <a:ext cx="777600" cy="777600"/>
          </a:xfrm>
        </p:spPr>
        <p:txBody>
          <a:bodyPr/>
          <a:lstStyle>
            <a:lvl1pPr>
              <a:defRPr/>
            </a:lvl1pPr>
          </a:lstStyle>
          <a:p>
            <a:r>
              <a:rPr lang="de-AT" noProof="0" dirty="0"/>
              <a:t>Bild-Platzhalter</a:t>
            </a:r>
          </a:p>
        </p:txBody>
      </p:sp>
      <p:sp>
        <p:nvSpPr>
          <p:cNvPr id="27" name="Textplatzhalter 2-4">
            <a:extLst>
              <a:ext uri="{FF2B5EF4-FFF2-40B4-BE49-F238E27FC236}">
                <a16:creationId xmlns:a16="http://schemas.microsoft.com/office/drawing/2014/main" id="{A9E86B94-E6CE-45B3-ADAC-F508EEBC3878}"/>
              </a:ext>
            </a:extLst>
          </p:cNvPr>
          <p:cNvSpPr>
            <a:spLocks noGrp="1"/>
          </p:cNvSpPr>
          <p:nvPr>
            <p:ph type="body" sz="quarter" idx="31"/>
          </p:nvPr>
        </p:nvSpPr>
        <p:spPr>
          <a:xfrm>
            <a:off x="3121200"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8" name="Textplatzhalter 2-3">
            <a:extLst>
              <a:ext uri="{FF2B5EF4-FFF2-40B4-BE49-F238E27FC236}">
                <a16:creationId xmlns:a16="http://schemas.microsoft.com/office/drawing/2014/main" id="{2E2E3A61-04C8-47AB-A6BA-EE604A4F69F5}"/>
              </a:ext>
            </a:extLst>
          </p:cNvPr>
          <p:cNvSpPr>
            <a:spLocks noGrp="1"/>
          </p:cNvSpPr>
          <p:nvPr>
            <p:ph type="body" sz="quarter" idx="22" hasCustomPrompt="1"/>
          </p:nvPr>
        </p:nvSpPr>
        <p:spPr>
          <a:xfrm>
            <a:off x="4075828" y="2120111"/>
            <a:ext cx="1947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24" name="Textplatzhalter 2-2">
            <a:extLst>
              <a:ext uri="{FF2B5EF4-FFF2-40B4-BE49-F238E27FC236}">
                <a16:creationId xmlns:a16="http://schemas.microsoft.com/office/drawing/2014/main" id="{75EA9054-6283-4CF2-9276-B1C91F8C58F1}"/>
              </a:ext>
            </a:extLst>
          </p:cNvPr>
          <p:cNvSpPr>
            <a:spLocks noGrp="1"/>
          </p:cNvSpPr>
          <p:nvPr>
            <p:ph type="body" sz="quarter" idx="28" hasCustomPrompt="1"/>
          </p:nvPr>
        </p:nvSpPr>
        <p:spPr>
          <a:xfrm>
            <a:off x="4075828"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21" name="Textplatzhalter 2-1">
            <a:extLst>
              <a:ext uri="{FF2B5EF4-FFF2-40B4-BE49-F238E27FC236}">
                <a16:creationId xmlns:a16="http://schemas.microsoft.com/office/drawing/2014/main" id="{5BFE40B1-1DA1-4145-AF07-104E03BF4B3C}"/>
              </a:ext>
            </a:extLst>
          </p:cNvPr>
          <p:cNvSpPr>
            <a:spLocks noGrp="1"/>
          </p:cNvSpPr>
          <p:nvPr>
            <p:ph type="body" sz="quarter" idx="25" hasCustomPrompt="1"/>
          </p:nvPr>
        </p:nvSpPr>
        <p:spPr>
          <a:xfrm>
            <a:off x="4075828"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20" name="Bildplatzhalter 2">
            <a:extLst>
              <a:ext uri="{FF2B5EF4-FFF2-40B4-BE49-F238E27FC236}">
                <a16:creationId xmlns:a16="http://schemas.microsoft.com/office/drawing/2014/main" id="{2C198522-C74C-4A74-81B5-7FE92076012C}"/>
              </a:ext>
            </a:extLst>
          </p:cNvPr>
          <p:cNvSpPr>
            <a:spLocks noGrp="1"/>
          </p:cNvSpPr>
          <p:nvPr>
            <p:ph type="pic" sz="quarter" idx="24" hasCustomPrompt="1"/>
          </p:nvPr>
        </p:nvSpPr>
        <p:spPr>
          <a:xfrm>
            <a:off x="3229200" y="1440000"/>
            <a:ext cx="777600" cy="777600"/>
          </a:xfrm>
        </p:spPr>
        <p:txBody>
          <a:bodyPr/>
          <a:lstStyle>
            <a:lvl1pPr>
              <a:defRPr/>
            </a:lvl1pPr>
          </a:lstStyle>
          <a:p>
            <a:r>
              <a:rPr lang="de-AT" noProof="0" dirty="0"/>
              <a:t>Bild-Platzhalter</a:t>
            </a:r>
          </a:p>
        </p:txBody>
      </p:sp>
      <p:sp>
        <p:nvSpPr>
          <p:cNvPr id="26" name="Textplatzhalter 1-4">
            <a:extLst>
              <a:ext uri="{FF2B5EF4-FFF2-40B4-BE49-F238E27FC236}">
                <a16:creationId xmlns:a16="http://schemas.microsoft.com/office/drawing/2014/main" id="{4DD452FB-E6E5-4B09-B2D4-89E5E7AFF3B2}"/>
              </a:ext>
            </a:extLst>
          </p:cNvPr>
          <p:cNvSpPr>
            <a:spLocks noGrp="1"/>
          </p:cNvSpPr>
          <p:nvPr>
            <p:ph type="body" sz="quarter" idx="30"/>
          </p:nvPr>
        </p:nvSpPr>
        <p:spPr>
          <a:xfrm>
            <a:off x="250823"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2" name="Textplatzhalter 1-3">
            <a:extLst>
              <a:ext uri="{FF2B5EF4-FFF2-40B4-BE49-F238E27FC236}">
                <a16:creationId xmlns:a16="http://schemas.microsoft.com/office/drawing/2014/main" id="{507BA28D-10F8-4188-B027-A62EC820E927}"/>
              </a:ext>
            </a:extLst>
          </p:cNvPr>
          <p:cNvSpPr>
            <a:spLocks noGrp="1"/>
          </p:cNvSpPr>
          <p:nvPr>
            <p:ph type="body" sz="quarter" idx="16" hasCustomPrompt="1"/>
          </p:nvPr>
        </p:nvSpPr>
        <p:spPr>
          <a:xfrm>
            <a:off x="1209393" y="2120111"/>
            <a:ext cx="1947600" cy="425694"/>
          </a:xfrm>
        </p:spPr>
        <p:txBody>
          <a:bodyPr wrap="square">
            <a:spAutoFit/>
          </a:bodyPr>
          <a:lstStyle>
            <a:lvl1pPr marL="0">
              <a:lnSpc>
                <a:spcPts val="875"/>
              </a:lnSpc>
              <a:spcBef>
                <a:spcPts val="0"/>
              </a:spcBef>
              <a:spcAft>
                <a:spcPts val="0"/>
              </a:spcAft>
              <a:buFontTx/>
              <a:buNone/>
              <a:defRPr sz="600" b="0">
                <a:solidFill>
                  <a:schemeClr val="tx2"/>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23" name="Textplatzhalter 1-2">
            <a:extLst>
              <a:ext uri="{FF2B5EF4-FFF2-40B4-BE49-F238E27FC236}">
                <a16:creationId xmlns:a16="http://schemas.microsoft.com/office/drawing/2014/main" id="{B3181916-FD6A-4A51-BBEF-7150067B8471}"/>
              </a:ext>
            </a:extLst>
          </p:cNvPr>
          <p:cNvSpPr>
            <a:spLocks noGrp="1"/>
          </p:cNvSpPr>
          <p:nvPr>
            <p:ph type="body" sz="quarter" idx="27" hasCustomPrompt="1"/>
          </p:nvPr>
        </p:nvSpPr>
        <p:spPr>
          <a:xfrm>
            <a:off x="1209393"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13" name="Textplatzhalter 1-1">
            <a:extLst>
              <a:ext uri="{FF2B5EF4-FFF2-40B4-BE49-F238E27FC236}">
                <a16:creationId xmlns:a16="http://schemas.microsoft.com/office/drawing/2014/main" id="{CBA77444-73EC-4198-920E-1EC2B38A4C9B}"/>
              </a:ext>
            </a:extLst>
          </p:cNvPr>
          <p:cNvSpPr>
            <a:spLocks noGrp="1"/>
          </p:cNvSpPr>
          <p:nvPr>
            <p:ph type="body" sz="quarter" idx="15" hasCustomPrompt="1"/>
          </p:nvPr>
        </p:nvSpPr>
        <p:spPr>
          <a:xfrm>
            <a:off x="1209393"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4" name="Bildplatzhalter 1">
            <a:extLst>
              <a:ext uri="{FF2B5EF4-FFF2-40B4-BE49-F238E27FC236}">
                <a16:creationId xmlns:a16="http://schemas.microsoft.com/office/drawing/2014/main" id="{8E562F26-1261-4CA5-AD81-3AD28EA1827E}"/>
              </a:ext>
            </a:extLst>
          </p:cNvPr>
          <p:cNvSpPr>
            <a:spLocks noGrp="1"/>
          </p:cNvSpPr>
          <p:nvPr>
            <p:ph type="pic" sz="quarter" idx="13" hasCustomPrompt="1"/>
          </p:nvPr>
        </p:nvSpPr>
        <p:spPr>
          <a:xfrm>
            <a:off x="360000" y="1440000"/>
            <a:ext cx="777600" cy="777600"/>
          </a:xfrm>
        </p:spPr>
        <p:txBody>
          <a:bodyPr/>
          <a:lstStyle>
            <a:lvl1pPr>
              <a:defRPr/>
            </a:lvl1pPr>
          </a:lstStyle>
          <a:p>
            <a:r>
              <a:rPr lang="de-AT" noProof="0" dirty="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lstStyle/>
          <a:p>
            <a:r>
              <a:rPr lang="de-AT" noProof="0" dirty="0"/>
              <a:t>Ihre </a:t>
            </a:r>
            <a:r>
              <a:rPr lang="de-AT" noProof="0" dirty="0" err="1"/>
              <a:t>Ansprechpartner:innen</a:t>
            </a:r>
            <a:endParaRPr lang="en-US" dirty="0"/>
          </a:p>
        </p:txBody>
      </p:sp>
      <p:sp>
        <p:nvSpPr>
          <p:cNvPr id="5" name="Fußzeilenplatzhalter 4">
            <a:extLst>
              <a:ext uri="{FF2B5EF4-FFF2-40B4-BE49-F238E27FC236}">
                <a16:creationId xmlns:a16="http://schemas.microsoft.com/office/drawing/2014/main" id="{406BA9D7-882A-4A00-80B4-96663F5E3C6B}"/>
              </a:ext>
            </a:extLst>
          </p:cNvPr>
          <p:cNvSpPr>
            <a:spLocks noGrp="1"/>
          </p:cNvSpPr>
          <p:nvPr>
            <p:ph type="ftr" sz="quarter" idx="33"/>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516663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Blank">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E2EF307F-FA37-40F2-94DB-8799461F9BC3}"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spAutoFit/>
          </a:bodyPr>
          <a:lstStyle/>
          <a:p>
            <a:r>
              <a:rPr lang="de-AT" noProof="0" dirty="0"/>
              <a:t>Überschrift 1-zeilig</a:t>
            </a:r>
            <a:endParaRPr lang="en-US" dirty="0"/>
          </a:p>
        </p:txBody>
      </p:sp>
      <p:sp>
        <p:nvSpPr>
          <p:cNvPr id="5" name="Fußzeilenplatzhalter 4">
            <a:extLst>
              <a:ext uri="{FF2B5EF4-FFF2-40B4-BE49-F238E27FC236}">
                <a16:creationId xmlns:a16="http://schemas.microsoft.com/office/drawing/2014/main" id="{BAF9BAF0-2DB3-4F14-A789-B3072C055AE1}"/>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23075737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accent2"/>
        </a:solidFill>
        <a:effectLst/>
      </p:bgPr>
    </p:bg>
    <p:spTree>
      <p:nvGrpSpPr>
        <p:cNvPr id="1" name=""/>
        <p:cNvGrpSpPr/>
        <p:nvPr/>
      </p:nvGrpSpPr>
      <p:grpSpPr>
        <a:xfrm>
          <a:off x="0" y="0"/>
          <a:ext cx="0" cy="0"/>
          <a:chOff x="0" y="0"/>
          <a:chExt cx="0" cy="0"/>
        </a:xfrm>
      </p:grpSpPr>
      <p:sp>
        <p:nvSpPr>
          <p:cNvPr id="35" name="Logoplatzhalter 2">
            <a:extLst>
              <a:ext uri="{FF2B5EF4-FFF2-40B4-BE49-F238E27FC236}">
                <a16:creationId xmlns:a16="http://schemas.microsoft.com/office/drawing/2014/main" id="{01CAE848-3565-489B-8ED0-DFB2EE4E6578}"/>
              </a:ext>
            </a:extLst>
          </p:cNvPr>
          <p:cNvSpPr>
            <a:spLocks noGrp="1"/>
          </p:cNvSpPr>
          <p:nvPr>
            <p:ph type="pic" sz="quarter" idx="12" hasCustomPrompt="1"/>
          </p:nvPr>
        </p:nvSpPr>
        <p:spPr>
          <a:xfrm>
            <a:off x="7517858" y="4604203"/>
            <a:ext cx="720000" cy="342900"/>
          </a:xfrm>
        </p:spPr>
        <p:txBody>
          <a:bodyPr lIns="36000" tIns="36000" rIns="36000" bIns="36000"/>
          <a:lstStyle>
            <a:lvl1pPr algn="ctr">
              <a:lnSpc>
                <a:spcPts val="900"/>
              </a:lnSpc>
              <a:spcBef>
                <a:spcPts val="0"/>
              </a:spcBef>
              <a:spcAft>
                <a:spcPts val="0"/>
              </a:spcAft>
              <a:defRPr sz="600" b="0">
                <a:solidFill>
                  <a:schemeClr val="bg1"/>
                </a:solidFill>
              </a:defRPr>
            </a:lvl1pPr>
          </a:lstStyle>
          <a:p>
            <a:r>
              <a:rPr lang="de-AT" noProof="0" dirty="0"/>
              <a:t>Platzhalter </a:t>
            </a:r>
            <a:r>
              <a:rPr lang="en-US" dirty="0"/>
              <a:t>Logo </a:t>
            </a:r>
            <a:r>
              <a:rPr lang="de-AT" noProof="0" dirty="0"/>
              <a:t>löschen</a:t>
            </a:r>
          </a:p>
        </p:txBody>
      </p:sp>
      <p:sp>
        <p:nvSpPr>
          <p:cNvPr id="32" name="Logoplatzhalter 1">
            <a:extLst>
              <a:ext uri="{FF2B5EF4-FFF2-40B4-BE49-F238E27FC236}">
                <a16:creationId xmlns:a16="http://schemas.microsoft.com/office/drawing/2014/main" id="{3A89D037-9E0B-49E7-ACB5-A3526124D73F}"/>
              </a:ext>
            </a:extLst>
          </p:cNvPr>
          <p:cNvSpPr>
            <a:spLocks noGrp="1"/>
          </p:cNvSpPr>
          <p:nvPr>
            <p:ph type="pic" sz="quarter" idx="11" hasCustomPrompt="1"/>
          </p:nvPr>
        </p:nvSpPr>
        <p:spPr>
          <a:xfrm>
            <a:off x="6613072" y="4604203"/>
            <a:ext cx="720000" cy="342900"/>
          </a:xfrm>
        </p:spPr>
        <p:txBody>
          <a:bodyPr lIns="36000" tIns="36000" rIns="36000" bIns="36000"/>
          <a:lstStyle>
            <a:lvl1pPr algn="ctr">
              <a:lnSpc>
                <a:spcPts val="900"/>
              </a:lnSpc>
              <a:spcBef>
                <a:spcPts val="0"/>
              </a:spcBef>
              <a:spcAft>
                <a:spcPts val="0"/>
              </a:spcAft>
              <a:defRPr sz="600" b="0">
                <a:solidFill>
                  <a:schemeClr val="bg1"/>
                </a:solidFill>
              </a:defRPr>
            </a:lvl1pPr>
          </a:lstStyle>
          <a:p>
            <a:r>
              <a:rPr lang="de-AT" noProof="0" dirty="0"/>
              <a:t>Platzhalter Logo löschen</a:t>
            </a:r>
            <a:r>
              <a:rPr lang="en-US" dirty="0"/>
              <a:t> </a:t>
            </a:r>
            <a:endParaRPr lang="de-AT" noProof="0" dirty="0"/>
          </a:p>
        </p:txBody>
      </p:sp>
      <p:cxnSp>
        <p:nvCxnSpPr>
          <p:cNvPr id="25" name="Gerader Verbinder 5">
            <a:extLst>
              <a:ext uri="{FF2B5EF4-FFF2-40B4-BE49-F238E27FC236}">
                <a16:creationId xmlns:a16="http://schemas.microsoft.com/office/drawing/2014/main" id="{F8D36513-553C-471B-A253-F0AD9F858947}"/>
              </a:ext>
            </a:extLst>
          </p:cNvPr>
          <p:cNvCxnSpPr>
            <a:cxnSpLocks/>
          </p:cNvCxnSpPr>
          <p:nvPr userDrawn="1"/>
        </p:nvCxnSpPr>
        <p:spPr>
          <a:xfrm flipH="1">
            <a:off x="4345203" y="4476586"/>
            <a:ext cx="4440022" cy="0"/>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Gerader Verbinder 4">
            <a:extLst>
              <a:ext uri="{FF2B5EF4-FFF2-40B4-BE49-F238E27FC236}">
                <a16:creationId xmlns:a16="http://schemas.microsoft.com/office/drawing/2014/main" id="{21A1D107-1344-4238-AA6A-D9DD0EB2DEF1}"/>
              </a:ext>
            </a:extLst>
          </p:cNvPr>
          <p:cNvCxnSpPr>
            <a:cxnSpLocks/>
          </p:cNvCxnSpPr>
          <p:nvPr userDrawn="1"/>
        </p:nvCxnSpPr>
        <p:spPr>
          <a:xfrm>
            <a:off x="8785225" y="370291"/>
            <a:ext cx="0" cy="4113979"/>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Gerader Verbinder 3">
            <a:extLst>
              <a:ext uri="{FF2B5EF4-FFF2-40B4-BE49-F238E27FC236}">
                <a16:creationId xmlns:a16="http://schemas.microsoft.com/office/drawing/2014/main" id="{7D2EC4A3-C45F-4E6D-AA3A-5221D29721AF}"/>
              </a:ext>
            </a:extLst>
          </p:cNvPr>
          <p:cNvCxnSpPr>
            <a:cxnSpLocks/>
          </p:cNvCxnSpPr>
          <p:nvPr userDrawn="1"/>
        </p:nvCxnSpPr>
        <p:spPr>
          <a:xfrm flipH="1">
            <a:off x="358775" y="362607"/>
            <a:ext cx="8426450" cy="0"/>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Gerader Verbinder 2">
            <a:extLst>
              <a:ext uri="{FF2B5EF4-FFF2-40B4-BE49-F238E27FC236}">
                <a16:creationId xmlns:a16="http://schemas.microsoft.com/office/drawing/2014/main" id="{B6C2AAE0-51D3-44F1-85EA-B7C444E690B1}"/>
              </a:ext>
            </a:extLst>
          </p:cNvPr>
          <p:cNvCxnSpPr>
            <a:cxnSpLocks/>
          </p:cNvCxnSpPr>
          <p:nvPr userDrawn="1"/>
        </p:nvCxnSpPr>
        <p:spPr>
          <a:xfrm>
            <a:off x="358775" y="362607"/>
            <a:ext cx="0" cy="4113979"/>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Gerader Verbinder 1">
            <a:extLst>
              <a:ext uri="{FF2B5EF4-FFF2-40B4-BE49-F238E27FC236}">
                <a16:creationId xmlns:a16="http://schemas.microsoft.com/office/drawing/2014/main" id="{B1E9CC27-F77F-4AFB-9E3D-736D36840C83}"/>
              </a:ext>
            </a:extLst>
          </p:cNvPr>
          <p:cNvCxnSpPr>
            <a:cxnSpLocks/>
          </p:cNvCxnSpPr>
          <p:nvPr userDrawn="1"/>
        </p:nvCxnSpPr>
        <p:spPr>
          <a:xfrm flipH="1">
            <a:off x="358778" y="4476586"/>
            <a:ext cx="574672" cy="0"/>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platzhalter">
            <a:extLst>
              <a:ext uri="{FF2B5EF4-FFF2-40B4-BE49-F238E27FC236}">
                <a16:creationId xmlns:a16="http://schemas.microsoft.com/office/drawing/2014/main" id="{30626224-BDFB-433E-B45C-3FBD264C79E6}"/>
              </a:ext>
            </a:extLst>
          </p:cNvPr>
          <p:cNvSpPr>
            <a:spLocks noGrp="1"/>
          </p:cNvSpPr>
          <p:nvPr>
            <p:ph type="body" sz="quarter" idx="10" hasCustomPrompt="1"/>
          </p:nvPr>
        </p:nvSpPr>
        <p:spPr>
          <a:xfrm>
            <a:off x="1029902" y="2651125"/>
            <a:ext cx="6668697" cy="195837"/>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0"/>
            <a:r>
              <a:rPr lang="de-DE" noProof="0" dirty="0"/>
              <a:t>UNTERTITEL DES SEMINARS</a:t>
            </a:r>
            <a:endParaRPr lang="de-AT" noProof="0" dirty="0"/>
          </a:p>
        </p:txBody>
      </p:sp>
      <p:sp>
        <p:nvSpPr>
          <p:cNvPr id="7" name="Titel" descr="Titel des Seminars">
            <a:extLst>
              <a:ext uri="{FF2B5EF4-FFF2-40B4-BE49-F238E27FC236}">
                <a16:creationId xmlns:a16="http://schemas.microsoft.com/office/drawing/2014/main" id="{2A6C5344-1746-4600-9E40-D8E105ED27F6}"/>
              </a:ext>
            </a:extLst>
          </p:cNvPr>
          <p:cNvSpPr>
            <a:spLocks noGrp="1"/>
          </p:cNvSpPr>
          <p:nvPr>
            <p:ph type="title" hasCustomPrompt="1"/>
          </p:nvPr>
        </p:nvSpPr>
        <p:spPr>
          <a:xfrm>
            <a:off x="991803" y="1037879"/>
            <a:ext cx="6706800" cy="1477328"/>
          </a:xfrm>
        </p:spPr>
        <p:txBody>
          <a:bodyPr wrap="square" anchor="b" anchorCtr="0">
            <a:noAutofit/>
          </a:bodyPr>
          <a:lstStyle>
            <a:lvl1pPr>
              <a:lnSpc>
                <a:spcPts val="3600"/>
              </a:lnSpc>
              <a:defRPr sz="3600">
                <a:solidFill>
                  <a:schemeClr val="accent1"/>
                </a:solidFill>
              </a:defRPr>
            </a:lvl1pPr>
          </a:lstStyle>
          <a:p>
            <a:r>
              <a:rPr lang="de-DE" dirty="0"/>
              <a:t>Titel des Seminars</a:t>
            </a:r>
            <a:endParaRPr lang="en-US" dirty="0"/>
          </a:p>
        </p:txBody>
      </p:sp>
      <p:pic>
        <p:nvPicPr>
          <p:cNvPr id="5" name="Grafik 4">
            <a:extLst>
              <a:ext uri="{FF2B5EF4-FFF2-40B4-BE49-F238E27FC236}">
                <a16:creationId xmlns:a16="http://schemas.microsoft.com/office/drawing/2014/main" id="{4AD8BF98-BB74-4328-9C4C-38181EBB065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3200" y="4359600"/>
            <a:ext cx="1512000" cy="514611"/>
          </a:xfrm>
          <a:prstGeom prst="rect">
            <a:avLst/>
          </a:prstGeom>
        </p:spPr>
      </p:pic>
      <p:pic>
        <p:nvPicPr>
          <p:cNvPr id="8" name="Grafik 7">
            <a:extLst>
              <a:ext uri="{FF2B5EF4-FFF2-40B4-BE49-F238E27FC236}">
                <a16:creationId xmlns:a16="http://schemas.microsoft.com/office/drawing/2014/main" id="{4453AF15-41E1-4213-9EB3-52D8418281B5}"/>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09600" y="4359601"/>
            <a:ext cx="1173600" cy="382349"/>
          </a:xfrm>
          <a:prstGeom prst="rect">
            <a:avLst/>
          </a:prstGeom>
        </p:spPr>
      </p:pic>
      <p:sp>
        <p:nvSpPr>
          <p:cNvPr id="14" name="Textplatzhalter">
            <a:extLst>
              <a:ext uri="{FF2B5EF4-FFF2-40B4-BE49-F238E27FC236}">
                <a16:creationId xmlns:a16="http://schemas.microsoft.com/office/drawing/2014/main" id="{2833D84A-BD9C-456C-A97F-7740A23F125B}"/>
              </a:ext>
            </a:extLst>
          </p:cNvPr>
          <p:cNvSpPr>
            <a:spLocks noGrp="1"/>
          </p:cNvSpPr>
          <p:nvPr>
            <p:ph type="body" sz="quarter" idx="13" hasCustomPrompt="1"/>
          </p:nvPr>
        </p:nvSpPr>
        <p:spPr>
          <a:xfrm>
            <a:off x="1029903" y="2902141"/>
            <a:ext cx="3600000" cy="450659"/>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0"/>
            <a:r>
              <a:rPr lang="de-DE" noProof="0" dirty="0"/>
              <a:t>Vortragende</a:t>
            </a:r>
            <a:endParaRPr lang="de-AT" noProof="0" dirty="0"/>
          </a:p>
        </p:txBody>
      </p:sp>
      <p:sp>
        <p:nvSpPr>
          <p:cNvPr id="15" name="Textplatzhalter">
            <a:extLst>
              <a:ext uri="{FF2B5EF4-FFF2-40B4-BE49-F238E27FC236}">
                <a16:creationId xmlns:a16="http://schemas.microsoft.com/office/drawing/2014/main" id="{E822913A-5D41-4F02-AA42-F36359CAFBC8}"/>
              </a:ext>
            </a:extLst>
          </p:cNvPr>
          <p:cNvSpPr>
            <a:spLocks noGrp="1"/>
          </p:cNvSpPr>
          <p:nvPr>
            <p:ph type="body" sz="quarter" idx="14" hasCustomPrompt="1"/>
          </p:nvPr>
        </p:nvSpPr>
        <p:spPr>
          <a:xfrm>
            <a:off x="1029903" y="3413472"/>
            <a:ext cx="3600000" cy="225516"/>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ln>
                  <a:noFill/>
                </a:ln>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2"/>
            <a:r>
              <a:rPr lang="de-DE" noProof="0" dirty="0"/>
              <a:t>Ort, Datum</a:t>
            </a:r>
            <a:endParaRPr lang="de-AT" noProof="0" dirty="0"/>
          </a:p>
        </p:txBody>
      </p:sp>
    </p:spTree>
    <p:extLst>
      <p:ext uri="{BB962C8B-B14F-4D97-AF65-F5344CB8AC3E}">
        <p14:creationId xmlns:p14="http://schemas.microsoft.com/office/powerpoint/2010/main" val="2752995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pter Page">
    <p:spTree>
      <p:nvGrpSpPr>
        <p:cNvPr id="1" name=""/>
        <p:cNvGrpSpPr/>
        <p:nvPr/>
      </p:nvGrpSpPr>
      <p:grpSpPr>
        <a:xfrm>
          <a:off x="0" y="0"/>
          <a:ext cx="0" cy="0"/>
          <a:chOff x="0" y="0"/>
          <a:chExt cx="0" cy="0"/>
        </a:xfrm>
      </p:grpSpPr>
      <p:sp>
        <p:nvSpPr>
          <p:cNvPr id="10" name="Hintergrund">
            <a:extLst>
              <a:ext uri="{FF2B5EF4-FFF2-40B4-BE49-F238E27FC236}">
                <a16:creationId xmlns:a16="http://schemas.microsoft.com/office/drawing/2014/main" id="{A9C93B47-05DF-4D75-9425-FCE7E398D237}"/>
              </a:ext>
            </a:extLst>
          </p:cNvPr>
          <p:cNvSpPr/>
          <p:nvPr userDrawn="1"/>
        </p:nvSpPr>
        <p:spPr>
          <a:xfrm>
            <a:off x="180000" y="179550"/>
            <a:ext cx="8784000" cy="4784400"/>
          </a:xfrm>
          <a:prstGeom prst="rect">
            <a:avLst/>
          </a:prstGeom>
          <a:solidFill>
            <a:srgbClr val="E3D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ACAA4F5D-B4AA-4873-9853-FE440C1D96FB}"/>
              </a:ext>
            </a:extLst>
          </p:cNvPr>
          <p:cNvSpPr>
            <a:spLocks noGrp="1"/>
          </p:cNvSpPr>
          <p:nvPr>
            <p:ph type="title" hasCustomPrompt="1"/>
          </p:nvPr>
        </p:nvSpPr>
        <p:spPr>
          <a:xfrm>
            <a:off x="250825" y="1841921"/>
            <a:ext cx="5760000" cy="553998"/>
          </a:xfrm>
        </p:spPr>
        <p:txBody>
          <a:bodyPr>
            <a:spAutoFit/>
          </a:bodyPr>
          <a:lstStyle>
            <a:lvl1pPr>
              <a:lnSpc>
                <a:spcPts val="3600"/>
              </a:lnSpc>
              <a:defRPr sz="3600">
                <a:solidFill>
                  <a:schemeClr val="accent1"/>
                </a:solidFill>
              </a:defRPr>
            </a:lvl1pPr>
          </a:lstStyle>
          <a:p>
            <a:r>
              <a:rPr lang="de-DE" dirty="0"/>
              <a:t>Zwischenüberschrift</a:t>
            </a:r>
            <a:endParaRPr lang="en-US" dirty="0"/>
          </a:p>
        </p:txBody>
      </p:sp>
      <p:sp>
        <p:nvSpPr>
          <p:cNvPr id="7" name="Header">
            <a:extLst>
              <a:ext uri="{FF2B5EF4-FFF2-40B4-BE49-F238E27FC236}">
                <a16:creationId xmlns:a16="http://schemas.microsoft.com/office/drawing/2014/main" id="{6FF45421-3117-4E72-88F1-9A806AC18DAF}"/>
              </a:ext>
            </a:extLst>
          </p:cNvPr>
          <p:cNvSpPr>
            <a:spLocks noGrp="1"/>
          </p:cNvSpPr>
          <p:nvPr>
            <p:ph type="body" sz="quarter" idx="13" hasCustomPrompt="1"/>
          </p:nvPr>
        </p:nvSpPr>
        <p:spPr>
          <a:xfrm>
            <a:off x="250825" y="1441002"/>
            <a:ext cx="3600000" cy="231666"/>
          </a:xfrm>
        </p:spPr>
        <p:txBody>
          <a:bodyPr anchor="b" anchorCtr="0">
            <a:spAutoFit/>
          </a:bodyPr>
          <a:lstStyle>
            <a:lvl1pPr marL="0">
              <a:lnSpc>
                <a:spcPts val="1200"/>
              </a:lnSpc>
              <a:spcBef>
                <a:spcPts val="0"/>
              </a:spcBef>
              <a:spcAft>
                <a:spcPts val="0"/>
              </a:spcAft>
              <a:buFontTx/>
              <a:buNone/>
              <a:defRPr sz="900" b="1" cap="all" baseline="0">
                <a:solidFill>
                  <a:schemeClr val="accent2"/>
                </a:solidFill>
              </a:defRPr>
            </a:lvl1pPr>
            <a:lvl2pPr marL="0" indent="0">
              <a:lnSpc>
                <a:spcPts val="1200"/>
              </a:lnSpc>
              <a:spcBef>
                <a:spcPts val="0"/>
              </a:spcBef>
              <a:spcAft>
                <a:spcPts val="0"/>
              </a:spcAft>
              <a:buFontTx/>
              <a:buNone/>
              <a:defRPr sz="900" b="1" cap="all" baseline="0">
                <a:solidFill>
                  <a:schemeClr val="accent2"/>
                </a:solidFill>
              </a:defRPr>
            </a:lvl2pPr>
            <a:lvl3pPr marL="0" indent="0">
              <a:lnSpc>
                <a:spcPts val="1200"/>
              </a:lnSpc>
              <a:spcBef>
                <a:spcPts val="0"/>
              </a:spcBef>
              <a:spcAft>
                <a:spcPts val="0"/>
              </a:spcAft>
              <a:buFontTx/>
              <a:buNone/>
              <a:defRPr sz="900" b="1" cap="all" baseline="0">
                <a:solidFill>
                  <a:schemeClr val="accent2"/>
                </a:solidFill>
              </a:defRPr>
            </a:lvl3pPr>
            <a:lvl4pPr marL="0" indent="0">
              <a:lnSpc>
                <a:spcPts val="1200"/>
              </a:lnSpc>
              <a:spcBef>
                <a:spcPts val="0"/>
              </a:spcBef>
              <a:spcAft>
                <a:spcPts val="0"/>
              </a:spcAft>
              <a:buFontTx/>
              <a:buNone/>
              <a:defRPr sz="900" b="1" cap="all" baseline="0">
                <a:solidFill>
                  <a:schemeClr val="accent2"/>
                </a:solidFill>
              </a:defRPr>
            </a:lvl4pPr>
            <a:lvl5pPr marL="0" indent="0">
              <a:lnSpc>
                <a:spcPts val="1200"/>
              </a:lnSpc>
              <a:spcBef>
                <a:spcPts val="0"/>
              </a:spcBef>
              <a:spcAft>
                <a:spcPts val="0"/>
              </a:spcAft>
              <a:buFontTx/>
              <a:buNone/>
              <a:defRPr sz="900" b="1" cap="all" baseline="0">
                <a:solidFill>
                  <a:schemeClr val="accent2"/>
                </a:solidFill>
              </a:defRPr>
            </a:lvl5pPr>
          </a:lstStyle>
          <a:p>
            <a:pPr lvl="0"/>
            <a:r>
              <a:rPr lang="de-AT" noProof="0" dirty="0"/>
              <a:t>Header</a:t>
            </a:r>
          </a:p>
        </p:txBody>
      </p:sp>
      <p:pic>
        <p:nvPicPr>
          <p:cNvPr id="12" name="Log Rechtsanw.">
            <a:extLst>
              <a:ext uri="{FF2B5EF4-FFF2-40B4-BE49-F238E27FC236}">
                <a16:creationId xmlns:a16="http://schemas.microsoft.com/office/drawing/2014/main" id="{3124003E-2AD3-43F5-8FA4-5FEE0BF99E0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35600" y="270000"/>
            <a:ext cx="612000" cy="199385"/>
          </a:xfrm>
          <a:prstGeom prst="rect">
            <a:avLst/>
          </a:prstGeom>
        </p:spPr>
      </p:pic>
      <p:pic>
        <p:nvPicPr>
          <p:cNvPr id="13" name="Logo Wirtsch. + Steuerb.">
            <a:extLst>
              <a:ext uri="{FF2B5EF4-FFF2-40B4-BE49-F238E27FC236}">
                <a16:creationId xmlns:a16="http://schemas.microsoft.com/office/drawing/2014/main" id="{91DC3A39-2D22-4622-AA8B-DF3857346D8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8775" y="270000"/>
            <a:ext cx="784800" cy="267107"/>
          </a:xfrm>
          <a:prstGeom prst="rect">
            <a:avLst/>
          </a:prstGeom>
        </p:spPr>
      </p:pic>
      <p:sp>
        <p:nvSpPr>
          <p:cNvPr id="11" name="Infofeld">
            <a:extLst>
              <a:ext uri="{FF2B5EF4-FFF2-40B4-BE49-F238E27FC236}">
                <a16:creationId xmlns:a16="http://schemas.microsoft.com/office/drawing/2014/main" id="{A64A86BD-9894-46AC-9A9B-6052B7136B03}"/>
              </a:ext>
            </a:extLst>
          </p:cNvPr>
          <p:cNvSpPr>
            <a:spLocks noGrp="1"/>
          </p:cNvSpPr>
          <p:nvPr>
            <p:ph type="body" sz="quarter" idx="16" hasCustomPrompt="1"/>
          </p:nvPr>
        </p:nvSpPr>
        <p:spPr>
          <a:xfrm>
            <a:off x="5140776" y="1612800"/>
            <a:ext cx="2880000" cy="1584000"/>
          </a:xfrm>
        </p:spPr>
        <p:txBody>
          <a:bodyPr anchor="ctr" anchorCtr="0"/>
          <a:lstStyle>
            <a:lvl1pPr marL="0" algn="ctr">
              <a:lnSpc>
                <a:spcPts val="1200"/>
              </a:lnSpc>
              <a:spcBef>
                <a:spcPts val="0"/>
              </a:spcBef>
              <a:spcAft>
                <a:spcPts val="0"/>
              </a:spcAft>
              <a:buFontTx/>
              <a:buNone/>
              <a:defRPr sz="900" b="0">
                <a:highlight>
                  <a:srgbClr val="FFFF00"/>
                </a:highlight>
              </a:defRPr>
            </a:lvl1pPr>
            <a:lvl2pPr marL="0" indent="0">
              <a:lnSpc>
                <a:spcPts val="1200"/>
              </a:lnSpc>
              <a:spcBef>
                <a:spcPts val="0"/>
              </a:spcBef>
              <a:spcAft>
                <a:spcPts val="0"/>
              </a:spcAft>
              <a:buFontTx/>
              <a:buNone/>
              <a:defRPr sz="900" b="0">
                <a:highlight>
                  <a:srgbClr val="FFFF00"/>
                </a:highlight>
              </a:defRPr>
            </a:lvl2pPr>
            <a:lvl3pPr marL="0" indent="0">
              <a:lnSpc>
                <a:spcPts val="1200"/>
              </a:lnSpc>
              <a:spcBef>
                <a:spcPts val="0"/>
              </a:spcBef>
              <a:spcAft>
                <a:spcPts val="0"/>
              </a:spcAft>
              <a:buFontTx/>
              <a:buNone/>
              <a:defRPr sz="900" b="0">
                <a:highlight>
                  <a:srgbClr val="FFFF00"/>
                </a:highlight>
              </a:defRPr>
            </a:lvl3pPr>
            <a:lvl4pPr marL="0" indent="0">
              <a:lnSpc>
                <a:spcPts val="1200"/>
              </a:lnSpc>
              <a:spcBef>
                <a:spcPts val="0"/>
              </a:spcBef>
              <a:spcAft>
                <a:spcPts val="0"/>
              </a:spcAft>
              <a:buFontTx/>
              <a:buNone/>
              <a:defRPr sz="900" b="0">
                <a:highlight>
                  <a:srgbClr val="FFFF00"/>
                </a:highlight>
              </a:defRPr>
            </a:lvl4pPr>
            <a:lvl5pPr marL="0" indent="0">
              <a:lnSpc>
                <a:spcPts val="1200"/>
              </a:lnSpc>
              <a:spcBef>
                <a:spcPts val="0"/>
              </a:spcBef>
              <a:spcAft>
                <a:spcPts val="0"/>
              </a:spcAft>
              <a:buFontTx/>
              <a:buNone/>
              <a:defRPr sz="900" b="0">
                <a:highlight>
                  <a:srgbClr val="FFFF00"/>
                </a:highlight>
              </a:defRPr>
            </a:lvl5pPr>
          </a:lstStyle>
          <a:p>
            <a:pPr lvl="0"/>
            <a:r>
              <a:rPr lang="de-DE" dirty="0"/>
              <a:t>Infofeld:</a:t>
            </a:r>
            <a:br>
              <a:rPr lang="de-DE" dirty="0"/>
            </a:br>
            <a:r>
              <a:rPr lang="de-DE" dirty="0"/>
              <a:t>Optional: Illustration hier</a:t>
            </a:r>
            <a:br>
              <a:rPr lang="de-DE" dirty="0"/>
            </a:br>
            <a:br>
              <a:rPr lang="de-DE" dirty="0"/>
            </a:br>
            <a:br>
              <a:rPr lang="de-DE" dirty="0"/>
            </a:br>
            <a:r>
              <a:rPr lang="de-DE" dirty="0"/>
              <a:t>Dieses Element bitte löschen!</a:t>
            </a:r>
            <a:endParaRPr lang="en-US" dirty="0"/>
          </a:p>
        </p:txBody>
      </p:sp>
      <p:sp>
        <p:nvSpPr>
          <p:cNvPr id="5" name="Datumsplatzhalter 4">
            <a:extLst>
              <a:ext uri="{FF2B5EF4-FFF2-40B4-BE49-F238E27FC236}">
                <a16:creationId xmlns:a16="http://schemas.microsoft.com/office/drawing/2014/main" id="{9A890D3F-532F-4B60-A2C6-65AED3BF9EB2}"/>
              </a:ext>
            </a:extLst>
          </p:cNvPr>
          <p:cNvSpPr>
            <a:spLocks noGrp="1"/>
          </p:cNvSpPr>
          <p:nvPr>
            <p:ph type="dt" sz="half" idx="17"/>
          </p:nvPr>
        </p:nvSpPr>
        <p:spPr/>
        <p:txBody>
          <a:bodyPr/>
          <a:lstStyle/>
          <a:p>
            <a:fld id="{2608E40A-9437-4CBF-8671-EDD742B1ED48}" type="datetime4">
              <a:rPr lang="de-DE" smtClean="0"/>
              <a:t>16. September 2024</a:t>
            </a:fld>
            <a:endParaRPr lang="en-US" dirty="0"/>
          </a:p>
        </p:txBody>
      </p:sp>
      <p:sp>
        <p:nvSpPr>
          <p:cNvPr id="8" name="Fußzeilenplatzhalter 7">
            <a:extLst>
              <a:ext uri="{FF2B5EF4-FFF2-40B4-BE49-F238E27FC236}">
                <a16:creationId xmlns:a16="http://schemas.microsoft.com/office/drawing/2014/main" id="{A9D3188B-D62D-4774-9F8C-AC2CC741F53C}"/>
              </a:ext>
            </a:extLst>
          </p:cNvPr>
          <p:cNvSpPr>
            <a:spLocks noGrp="1"/>
          </p:cNvSpPr>
          <p:nvPr>
            <p:ph type="ftr" sz="quarter" idx="18"/>
          </p:nvPr>
        </p:nvSpPr>
        <p:spPr/>
        <p:txBody>
          <a:bodyPr/>
          <a:lstStyle/>
          <a:p>
            <a:r>
              <a:rPr lang="de-AT" noProof="0"/>
              <a:t>Titel einfügen unter Einfügen/Kopf- und Fußzeile</a:t>
            </a:r>
            <a:endParaRPr lang="de-AT" noProof="0" dirty="0"/>
          </a:p>
        </p:txBody>
      </p:sp>
      <p:sp>
        <p:nvSpPr>
          <p:cNvPr id="9" name="Foliennummernplatzhalter 8">
            <a:extLst>
              <a:ext uri="{FF2B5EF4-FFF2-40B4-BE49-F238E27FC236}">
                <a16:creationId xmlns:a16="http://schemas.microsoft.com/office/drawing/2014/main" id="{A56349D6-68AD-4C15-998A-D6F91D262104}"/>
              </a:ext>
            </a:extLst>
          </p:cNvPr>
          <p:cNvSpPr>
            <a:spLocks noGrp="1"/>
          </p:cNvSpPr>
          <p:nvPr>
            <p:ph type="sldNum" sz="quarter" idx="19"/>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3162528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 Statment">
    <p:bg>
      <p:bgPr>
        <a:solidFill>
          <a:schemeClr val="bg2"/>
        </a:solidFill>
        <a:effectLst/>
      </p:bgPr>
    </p:bg>
    <p:spTree>
      <p:nvGrpSpPr>
        <p:cNvPr id="1" name=""/>
        <p:cNvGrpSpPr/>
        <p:nvPr/>
      </p:nvGrpSpPr>
      <p:grpSpPr>
        <a:xfrm>
          <a:off x="0" y="0"/>
          <a:ext cx="0" cy="0"/>
          <a:chOff x="0" y="0"/>
          <a:chExt cx="0" cy="0"/>
        </a:xfrm>
      </p:grpSpPr>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ACAA4F5D-B4AA-4873-9853-FE440C1D96FB}"/>
              </a:ext>
            </a:extLst>
          </p:cNvPr>
          <p:cNvSpPr>
            <a:spLocks noGrp="1"/>
          </p:cNvSpPr>
          <p:nvPr>
            <p:ph type="title" hasCustomPrompt="1"/>
          </p:nvPr>
        </p:nvSpPr>
        <p:spPr>
          <a:xfrm>
            <a:off x="250824" y="2089358"/>
            <a:ext cx="6732000" cy="1015663"/>
          </a:xfrm>
        </p:spPr>
        <p:txBody>
          <a:bodyPr wrap="square" anchor="ctr" anchorCtr="0">
            <a:spAutoFit/>
          </a:bodyPr>
          <a:lstStyle>
            <a:lvl1pPr>
              <a:lnSpc>
                <a:spcPts val="3600"/>
              </a:lnSpc>
              <a:defRPr sz="3600">
                <a:solidFill>
                  <a:schemeClr val="tx1"/>
                </a:solidFill>
              </a:defRPr>
            </a:lvl1pPr>
          </a:lstStyle>
          <a:p>
            <a:r>
              <a:rPr lang="de-AT" noProof="0" dirty="0"/>
              <a:t>Hier steht ein großes Zitat </a:t>
            </a:r>
            <a:br>
              <a:rPr lang="de-AT" noProof="0" dirty="0"/>
            </a:br>
            <a:r>
              <a:rPr lang="de-AT" noProof="0" dirty="0"/>
              <a:t>oder wichtiges Statement. </a:t>
            </a:r>
          </a:p>
        </p:txBody>
      </p:sp>
      <p:pic>
        <p:nvPicPr>
          <p:cNvPr id="7" name="Log Rechtsanw.">
            <a:extLst>
              <a:ext uri="{FF2B5EF4-FFF2-40B4-BE49-F238E27FC236}">
                <a16:creationId xmlns:a16="http://schemas.microsoft.com/office/drawing/2014/main" id="{086672AE-5B99-4082-8526-14E884B922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335600" y="270000"/>
            <a:ext cx="612000" cy="199384"/>
          </a:xfrm>
          <a:prstGeom prst="rect">
            <a:avLst/>
          </a:prstGeom>
        </p:spPr>
      </p:pic>
      <p:pic>
        <p:nvPicPr>
          <p:cNvPr id="8" name="Logo Wirtsch. + Steuerb.">
            <a:extLst>
              <a:ext uri="{FF2B5EF4-FFF2-40B4-BE49-F238E27FC236}">
                <a16:creationId xmlns:a16="http://schemas.microsoft.com/office/drawing/2014/main" id="{F4A467A9-E063-47E3-A1C1-1DB4883F65EA}"/>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358776" y="270000"/>
            <a:ext cx="784798" cy="267107"/>
          </a:xfrm>
          <a:prstGeom prst="rect">
            <a:avLst/>
          </a:prstGeom>
        </p:spPr>
      </p:pic>
      <p:sp>
        <p:nvSpPr>
          <p:cNvPr id="9" name="Datumsplatzhalter 8">
            <a:extLst>
              <a:ext uri="{FF2B5EF4-FFF2-40B4-BE49-F238E27FC236}">
                <a16:creationId xmlns:a16="http://schemas.microsoft.com/office/drawing/2014/main" id="{82D833B0-304D-48E6-A4E8-33626906DD6F}"/>
              </a:ext>
            </a:extLst>
          </p:cNvPr>
          <p:cNvSpPr>
            <a:spLocks noGrp="1"/>
          </p:cNvSpPr>
          <p:nvPr>
            <p:ph type="dt" sz="half" idx="10"/>
          </p:nvPr>
        </p:nvSpPr>
        <p:spPr/>
        <p:txBody>
          <a:bodyPr/>
          <a:lstStyle>
            <a:lvl1pPr>
              <a:defRPr>
                <a:solidFill>
                  <a:schemeClr val="tx1"/>
                </a:solidFill>
              </a:defRPr>
            </a:lvl1pPr>
          </a:lstStyle>
          <a:p>
            <a:fld id="{152EFB35-8CB0-4C2E-BA17-DF92E7A68E3C}" type="datetime4">
              <a:rPr lang="de-DE" smtClean="0"/>
              <a:t>16. September 2024</a:t>
            </a:fld>
            <a:endParaRPr lang="en-US" dirty="0"/>
          </a:p>
        </p:txBody>
      </p:sp>
      <p:sp>
        <p:nvSpPr>
          <p:cNvPr id="10" name="Fußzeilenplatzhalter 9">
            <a:extLst>
              <a:ext uri="{FF2B5EF4-FFF2-40B4-BE49-F238E27FC236}">
                <a16:creationId xmlns:a16="http://schemas.microsoft.com/office/drawing/2014/main" id="{00D4EC62-B5D1-4A22-A5E9-E2AD3A2FD31A}"/>
              </a:ext>
            </a:extLst>
          </p:cNvPr>
          <p:cNvSpPr>
            <a:spLocks noGrp="1"/>
          </p:cNvSpPr>
          <p:nvPr>
            <p:ph type="ftr" sz="quarter" idx="11"/>
          </p:nvPr>
        </p:nvSpPr>
        <p:spPr/>
        <p:txBody>
          <a:bodyPr/>
          <a:lstStyle>
            <a:lvl1pPr>
              <a:defRPr>
                <a:solidFill>
                  <a:schemeClr val="tx1"/>
                </a:solidFill>
              </a:defRPr>
            </a:lvl1pPr>
          </a:lstStyle>
          <a:p>
            <a:r>
              <a:rPr lang="de-AT"/>
              <a:t>Titel einfügen unter Einfügen/Kopf- und Fußzeile</a:t>
            </a:r>
            <a:endParaRPr lang="de-AT" dirty="0"/>
          </a:p>
        </p:txBody>
      </p:sp>
      <p:sp>
        <p:nvSpPr>
          <p:cNvPr id="11" name="Foliennummernplatzhalter 10">
            <a:extLst>
              <a:ext uri="{FF2B5EF4-FFF2-40B4-BE49-F238E27FC236}">
                <a16:creationId xmlns:a16="http://schemas.microsoft.com/office/drawing/2014/main" id="{94BEEE37-5FF9-4BE6-A018-1BBF16831A20}"/>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4114924978"/>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aim Divider">
    <p:bg>
      <p:bgPr>
        <a:solidFill>
          <a:schemeClr val="accent2"/>
        </a:solidFill>
        <a:effectLst/>
      </p:bgPr>
    </p:bg>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67F4F72F-214E-40C9-B819-29469A7EDB0C}"/>
              </a:ext>
            </a:extLst>
          </p:cNvPr>
          <p:cNvSpPr>
            <a:spLocks noGrp="1"/>
          </p:cNvSpPr>
          <p:nvPr>
            <p:ph type="sldNum" sz="quarter" idx="10"/>
          </p:nvPr>
        </p:nvSpPr>
        <p:spPr/>
        <p:txBody>
          <a:bodyPr/>
          <a:lstStyle>
            <a:lvl1pPr>
              <a:defRPr>
                <a:solidFill>
                  <a:schemeClr val="accent1"/>
                </a:solidFill>
              </a:defRPr>
            </a:lvl1pPr>
          </a:lstStyle>
          <a:p>
            <a:fld id="{68ED03FA-4673-4B55-AD11-43AD736CF4F4}" type="slidenum">
              <a:rPr lang="de-AT" smtClean="0"/>
              <a:pPr/>
              <a:t>‹Nr.›</a:t>
            </a:fld>
            <a:endParaRPr lang="de-AT" dirty="0"/>
          </a:p>
        </p:txBody>
      </p:sp>
      <p:sp>
        <p:nvSpPr>
          <p:cNvPr id="4" name="Datumsplatzhalter">
            <a:extLst>
              <a:ext uri="{FF2B5EF4-FFF2-40B4-BE49-F238E27FC236}">
                <a16:creationId xmlns:a16="http://schemas.microsoft.com/office/drawing/2014/main" id="{83A1676A-101C-4230-97E2-8857CDFB3650}"/>
              </a:ext>
            </a:extLst>
          </p:cNvPr>
          <p:cNvSpPr>
            <a:spLocks noGrp="1"/>
          </p:cNvSpPr>
          <p:nvPr>
            <p:ph type="dt" sz="half" idx="11"/>
          </p:nvPr>
        </p:nvSpPr>
        <p:spPr/>
        <p:txBody>
          <a:bodyPr/>
          <a:lstStyle>
            <a:lvl1pPr>
              <a:defRPr>
                <a:solidFill>
                  <a:schemeClr val="accent1"/>
                </a:solidFill>
              </a:defRPr>
            </a:lvl1pPr>
          </a:lstStyle>
          <a:p>
            <a:fld id="{C1ED0A96-69BF-4F64-A37E-33227D71AC29}" type="datetime4">
              <a:rPr lang="de-DE" smtClean="0"/>
              <a:t>16. September 2024</a:t>
            </a:fld>
            <a:endParaRPr lang="en-US" dirty="0"/>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8" name="Claim">
            <a:extLst>
              <a:ext uri="{FF2B5EF4-FFF2-40B4-BE49-F238E27FC236}">
                <a16:creationId xmlns:a16="http://schemas.microsoft.com/office/drawing/2014/main" id="{2B549328-E086-4DF4-84EB-BF1AD554C89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2000" y="1604872"/>
            <a:ext cx="3240000" cy="1933755"/>
          </a:xfrm>
          <a:prstGeom prst="rect">
            <a:avLst/>
          </a:prstGeom>
        </p:spPr>
      </p:pic>
      <p:pic>
        <p:nvPicPr>
          <p:cNvPr id="35" name="Log Rechtsanw.">
            <a:extLst>
              <a:ext uri="{FF2B5EF4-FFF2-40B4-BE49-F238E27FC236}">
                <a16:creationId xmlns:a16="http://schemas.microsoft.com/office/drawing/2014/main" id="{840BC592-FBED-4039-84B0-157DA54CF12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35600" y="270000"/>
            <a:ext cx="612000" cy="199385"/>
          </a:xfrm>
          <a:prstGeom prst="rect">
            <a:avLst/>
          </a:prstGeom>
        </p:spPr>
      </p:pic>
      <p:pic>
        <p:nvPicPr>
          <p:cNvPr id="36" name="Logo Wirtsch. + Steuerb.">
            <a:extLst>
              <a:ext uri="{FF2B5EF4-FFF2-40B4-BE49-F238E27FC236}">
                <a16:creationId xmlns:a16="http://schemas.microsoft.com/office/drawing/2014/main" id="{2411C4CC-76C5-4432-AC15-AF8C65B799AD}"/>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58775" y="270000"/>
            <a:ext cx="784800" cy="267107"/>
          </a:xfrm>
          <a:prstGeom prst="rect">
            <a:avLst/>
          </a:prstGeom>
        </p:spPr>
      </p:pic>
      <p:sp>
        <p:nvSpPr>
          <p:cNvPr id="2" name="Fußzeilenplatzhalter 1">
            <a:extLst>
              <a:ext uri="{FF2B5EF4-FFF2-40B4-BE49-F238E27FC236}">
                <a16:creationId xmlns:a16="http://schemas.microsoft.com/office/drawing/2014/main" id="{EAB63D77-17AF-48C9-888D-C6962B278794}"/>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1721789870"/>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ter Page">
    <p:spTree>
      <p:nvGrpSpPr>
        <p:cNvPr id="1" name=""/>
        <p:cNvGrpSpPr/>
        <p:nvPr/>
      </p:nvGrpSpPr>
      <p:grpSpPr>
        <a:xfrm>
          <a:off x="0" y="0"/>
          <a:ext cx="0" cy="0"/>
          <a:chOff x="0" y="0"/>
          <a:chExt cx="0" cy="0"/>
        </a:xfrm>
      </p:grpSpPr>
      <p:sp>
        <p:nvSpPr>
          <p:cNvPr id="10" name="Hintergrund">
            <a:extLst>
              <a:ext uri="{FF2B5EF4-FFF2-40B4-BE49-F238E27FC236}">
                <a16:creationId xmlns:a16="http://schemas.microsoft.com/office/drawing/2014/main" id="{A9C93B47-05DF-4D75-9425-FCE7E398D237}"/>
              </a:ext>
            </a:extLst>
          </p:cNvPr>
          <p:cNvSpPr/>
          <p:nvPr userDrawn="1"/>
        </p:nvSpPr>
        <p:spPr>
          <a:xfrm>
            <a:off x="180000" y="179550"/>
            <a:ext cx="8784000" cy="4784400"/>
          </a:xfrm>
          <a:prstGeom prst="rect">
            <a:avLst/>
          </a:prstGeom>
          <a:solidFill>
            <a:srgbClr val="E3D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ACAA4F5D-B4AA-4873-9853-FE440C1D96FB}"/>
              </a:ext>
            </a:extLst>
          </p:cNvPr>
          <p:cNvSpPr>
            <a:spLocks noGrp="1"/>
          </p:cNvSpPr>
          <p:nvPr>
            <p:ph type="title" hasCustomPrompt="1"/>
          </p:nvPr>
        </p:nvSpPr>
        <p:spPr>
          <a:xfrm>
            <a:off x="250825" y="1841921"/>
            <a:ext cx="5760000" cy="553998"/>
          </a:xfrm>
        </p:spPr>
        <p:txBody>
          <a:bodyPr>
            <a:spAutoFit/>
          </a:bodyPr>
          <a:lstStyle>
            <a:lvl1pPr>
              <a:lnSpc>
                <a:spcPts val="3600"/>
              </a:lnSpc>
              <a:defRPr sz="3600">
                <a:solidFill>
                  <a:schemeClr val="accent1"/>
                </a:solidFill>
              </a:defRPr>
            </a:lvl1pPr>
          </a:lstStyle>
          <a:p>
            <a:r>
              <a:rPr lang="de-DE" dirty="0"/>
              <a:t>Zwischenüberschrift</a:t>
            </a:r>
            <a:endParaRPr lang="en-US" dirty="0"/>
          </a:p>
        </p:txBody>
      </p:sp>
      <p:sp>
        <p:nvSpPr>
          <p:cNvPr id="7" name="Header">
            <a:extLst>
              <a:ext uri="{FF2B5EF4-FFF2-40B4-BE49-F238E27FC236}">
                <a16:creationId xmlns:a16="http://schemas.microsoft.com/office/drawing/2014/main" id="{6FF45421-3117-4E72-88F1-9A806AC18DAF}"/>
              </a:ext>
            </a:extLst>
          </p:cNvPr>
          <p:cNvSpPr>
            <a:spLocks noGrp="1"/>
          </p:cNvSpPr>
          <p:nvPr>
            <p:ph type="body" sz="quarter" idx="13" hasCustomPrompt="1"/>
          </p:nvPr>
        </p:nvSpPr>
        <p:spPr>
          <a:xfrm>
            <a:off x="250825" y="1441002"/>
            <a:ext cx="3600000" cy="231666"/>
          </a:xfrm>
        </p:spPr>
        <p:txBody>
          <a:bodyPr anchor="b" anchorCtr="0">
            <a:spAutoFit/>
          </a:bodyPr>
          <a:lstStyle>
            <a:lvl1pPr marL="0">
              <a:lnSpc>
                <a:spcPts val="1200"/>
              </a:lnSpc>
              <a:spcBef>
                <a:spcPts val="0"/>
              </a:spcBef>
              <a:spcAft>
                <a:spcPts val="0"/>
              </a:spcAft>
              <a:buFontTx/>
              <a:buNone/>
              <a:defRPr sz="900" b="1" cap="all" baseline="0">
                <a:solidFill>
                  <a:schemeClr val="accent2"/>
                </a:solidFill>
              </a:defRPr>
            </a:lvl1pPr>
            <a:lvl2pPr marL="0" indent="0">
              <a:lnSpc>
                <a:spcPts val="1200"/>
              </a:lnSpc>
              <a:spcBef>
                <a:spcPts val="0"/>
              </a:spcBef>
              <a:spcAft>
                <a:spcPts val="0"/>
              </a:spcAft>
              <a:buFontTx/>
              <a:buNone/>
              <a:defRPr sz="900" b="1" cap="all" baseline="0">
                <a:solidFill>
                  <a:schemeClr val="accent2"/>
                </a:solidFill>
              </a:defRPr>
            </a:lvl2pPr>
            <a:lvl3pPr marL="0" indent="0">
              <a:lnSpc>
                <a:spcPts val="1200"/>
              </a:lnSpc>
              <a:spcBef>
                <a:spcPts val="0"/>
              </a:spcBef>
              <a:spcAft>
                <a:spcPts val="0"/>
              </a:spcAft>
              <a:buFontTx/>
              <a:buNone/>
              <a:defRPr sz="900" b="1" cap="all" baseline="0">
                <a:solidFill>
                  <a:schemeClr val="accent2"/>
                </a:solidFill>
              </a:defRPr>
            </a:lvl3pPr>
            <a:lvl4pPr marL="0" indent="0">
              <a:lnSpc>
                <a:spcPts val="1200"/>
              </a:lnSpc>
              <a:spcBef>
                <a:spcPts val="0"/>
              </a:spcBef>
              <a:spcAft>
                <a:spcPts val="0"/>
              </a:spcAft>
              <a:buFontTx/>
              <a:buNone/>
              <a:defRPr sz="900" b="1" cap="all" baseline="0">
                <a:solidFill>
                  <a:schemeClr val="accent2"/>
                </a:solidFill>
              </a:defRPr>
            </a:lvl4pPr>
            <a:lvl5pPr marL="0" indent="0">
              <a:lnSpc>
                <a:spcPts val="1200"/>
              </a:lnSpc>
              <a:spcBef>
                <a:spcPts val="0"/>
              </a:spcBef>
              <a:spcAft>
                <a:spcPts val="0"/>
              </a:spcAft>
              <a:buFontTx/>
              <a:buNone/>
              <a:defRPr sz="900" b="1" cap="all" baseline="0">
                <a:solidFill>
                  <a:schemeClr val="accent2"/>
                </a:solidFill>
              </a:defRPr>
            </a:lvl5pPr>
          </a:lstStyle>
          <a:p>
            <a:pPr lvl="0"/>
            <a:r>
              <a:rPr lang="de-AT" noProof="0" dirty="0"/>
              <a:t>Header</a:t>
            </a:r>
          </a:p>
        </p:txBody>
      </p:sp>
      <p:pic>
        <p:nvPicPr>
          <p:cNvPr id="13" name="Logo Wirtsch. + Steuerb.">
            <a:extLst>
              <a:ext uri="{FF2B5EF4-FFF2-40B4-BE49-F238E27FC236}">
                <a16:creationId xmlns:a16="http://schemas.microsoft.com/office/drawing/2014/main" id="{91DC3A39-2D22-4622-AA8B-DF3857346D8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8775" y="270000"/>
            <a:ext cx="784800" cy="267107"/>
          </a:xfrm>
          <a:prstGeom prst="rect">
            <a:avLst/>
          </a:prstGeom>
        </p:spPr>
      </p:pic>
      <p:sp>
        <p:nvSpPr>
          <p:cNvPr id="11" name="Infofeld">
            <a:extLst>
              <a:ext uri="{FF2B5EF4-FFF2-40B4-BE49-F238E27FC236}">
                <a16:creationId xmlns:a16="http://schemas.microsoft.com/office/drawing/2014/main" id="{A64A86BD-9894-46AC-9A9B-6052B7136B03}"/>
              </a:ext>
            </a:extLst>
          </p:cNvPr>
          <p:cNvSpPr>
            <a:spLocks noGrp="1"/>
          </p:cNvSpPr>
          <p:nvPr>
            <p:ph type="body" sz="quarter" idx="16" hasCustomPrompt="1"/>
          </p:nvPr>
        </p:nvSpPr>
        <p:spPr>
          <a:xfrm>
            <a:off x="5140776" y="1612800"/>
            <a:ext cx="2880000" cy="1584000"/>
          </a:xfrm>
        </p:spPr>
        <p:txBody>
          <a:bodyPr anchor="ctr" anchorCtr="0"/>
          <a:lstStyle>
            <a:lvl1pPr marL="0" algn="ctr">
              <a:lnSpc>
                <a:spcPts val="1200"/>
              </a:lnSpc>
              <a:spcBef>
                <a:spcPts val="0"/>
              </a:spcBef>
              <a:spcAft>
                <a:spcPts val="0"/>
              </a:spcAft>
              <a:buFontTx/>
              <a:buNone/>
              <a:defRPr sz="900" b="0">
                <a:highlight>
                  <a:srgbClr val="FFFF00"/>
                </a:highlight>
              </a:defRPr>
            </a:lvl1pPr>
            <a:lvl2pPr marL="0" indent="0">
              <a:lnSpc>
                <a:spcPts val="1200"/>
              </a:lnSpc>
              <a:spcBef>
                <a:spcPts val="0"/>
              </a:spcBef>
              <a:spcAft>
                <a:spcPts val="0"/>
              </a:spcAft>
              <a:buFontTx/>
              <a:buNone/>
              <a:defRPr sz="900" b="0">
                <a:highlight>
                  <a:srgbClr val="FFFF00"/>
                </a:highlight>
              </a:defRPr>
            </a:lvl2pPr>
            <a:lvl3pPr marL="0" indent="0">
              <a:lnSpc>
                <a:spcPts val="1200"/>
              </a:lnSpc>
              <a:spcBef>
                <a:spcPts val="0"/>
              </a:spcBef>
              <a:spcAft>
                <a:spcPts val="0"/>
              </a:spcAft>
              <a:buFontTx/>
              <a:buNone/>
              <a:defRPr sz="900" b="0">
                <a:highlight>
                  <a:srgbClr val="FFFF00"/>
                </a:highlight>
              </a:defRPr>
            </a:lvl3pPr>
            <a:lvl4pPr marL="0" indent="0">
              <a:lnSpc>
                <a:spcPts val="1200"/>
              </a:lnSpc>
              <a:spcBef>
                <a:spcPts val="0"/>
              </a:spcBef>
              <a:spcAft>
                <a:spcPts val="0"/>
              </a:spcAft>
              <a:buFontTx/>
              <a:buNone/>
              <a:defRPr sz="900" b="0">
                <a:highlight>
                  <a:srgbClr val="FFFF00"/>
                </a:highlight>
              </a:defRPr>
            </a:lvl4pPr>
            <a:lvl5pPr marL="0" indent="0">
              <a:lnSpc>
                <a:spcPts val="1200"/>
              </a:lnSpc>
              <a:spcBef>
                <a:spcPts val="0"/>
              </a:spcBef>
              <a:spcAft>
                <a:spcPts val="0"/>
              </a:spcAft>
              <a:buFontTx/>
              <a:buNone/>
              <a:defRPr sz="900" b="0">
                <a:highlight>
                  <a:srgbClr val="FFFF00"/>
                </a:highlight>
              </a:defRPr>
            </a:lvl5pPr>
          </a:lstStyle>
          <a:p>
            <a:pPr lvl="0"/>
            <a:r>
              <a:rPr lang="de-DE" dirty="0"/>
              <a:t>Infofeld:</a:t>
            </a:r>
            <a:br>
              <a:rPr lang="de-DE" dirty="0"/>
            </a:br>
            <a:r>
              <a:rPr lang="de-DE" dirty="0"/>
              <a:t>Optional: Illustration hier</a:t>
            </a:r>
            <a:br>
              <a:rPr lang="de-DE" dirty="0"/>
            </a:br>
            <a:br>
              <a:rPr lang="de-DE" dirty="0"/>
            </a:br>
            <a:br>
              <a:rPr lang="de-DE" dirty="0"/>
            </a:br>
            <a:r>
              <a:rPr lang="de-DE" dirty="0"/>
              <a:t>Dieses Element bitte löschen!</a:t>
            </a:r>
            <a:endParaRPr lang="en-US" dirty="0"/>
          </a:p>
        </p:txBody>
      </p:sp>
      <p:sp>
        <p:nvSpPr>
          <p:cNvPr id="5" name="Datumsplatzhalter 4">
            <a:extLst>
              <a:ext uri="{FF2B5EF4-FFF2-40B4-BE49-F238E27FC236}">
                <a16:creationId xmlns:a16="http://schemas.microsoft.com/office/drawing/2014/main" id="{9A890D3F-532F-4B60-A2C6-65AED3BF9EB2}"/>
              </a:ext>
            </a:extLst>
          </p:cNvPr>
          <p:cNvSpPr>
            <a:spLocks noGrp="1"/>
          </p:cNvSpPr>
          <p:nvPr>
            <p:ph type="dt" sz="half" idx="17"/>
          </p:nvPr>
        </p:nvSpPr>
        <p:spPr/>
        <p:txBody>
          <a:bodyPr/>
          <a:lstStyle/>
          <a:p>
            <a:fld id="{312B99B4-2B8A-40E5-8E54-83BCD7FA9D6A}" type="datetime4">
              <a:rPr lang="de-DE" smtClean="0"/>
              <a:t>16. September 2024</a:t>
            </a:fld>
            <a:endParaRPr lang="en-US" dirty="0"/>
          </a:p>
        </p:txBody>
      </p:sp>
      <p:sp>
        <p:nvSpPr>
          <p:cNvPr id="8" name="Fußzeilenplatzhalter 7">
            <a:extLst>
              <a:ext uri="{FF2B5EF4-FFF2-40B4-BE49-F238E27FC236}">
                <a16:creationId xmlns:a16="http://schemas.microsoft.com/office/drawing/2014/main" id="{A9D3188B-D62D-4774-9F8C-AC2CC741F53C}"/>
              </a:ext>
            </a:extLst>
          </p:cNvPr>
          <p:cNvSpPr>
            <a:spLocks noGrp="1"/>
          </p:cNvSpPr>
          <p:nvPr>
            <p:ph type="ftr" sz="quarter" idx="18"/>
          </p:nvPr>
        </p:nvSpPr>
        <p:spPr/>
        <p:txBody>
          <a:bodyPr/>
          <a:lstStyle/>
          <a:p>
            <a:r>
              <a:rPr lang="de-AT" noProof="0"/>
              <a:t>Titel einfügen unter Einfügen/Kopf- und Fußzeile</a:t>
            </a:r>
            <a:endParaRPr lang="de-AT" noProof="0" dirty="0"/>
          </a:p>
        </p:txBody>
      </p:sp>
      <p:sp>
        <p:nvSpPr>
          <p:cNvPr id="9" name="Foliennummernplatzhalter 8">
            <a:extLst>
              <a:ext uri="{FF2B5EF4-FFF2-40B4-BE49-F238E27FC236}">
                <a16:creationId xmlns:a16="http://schemas.microsoft.com/office/drawing/2014/main" id="{A56349D6-68AD-4C15-998A-D6F91D262104}"/>
              </a:ext>
            </a:extLst>
          </p:cNvPr>
          <p:cNvSpPr>
            <a:spLocks noGrp="1"/>
          </p:cNvSpPr>
          <p:nvPr>
            <p:ph type="sldNum" sz="quarter" idx="19"/>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23670965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ddresses">
    <p:bg>
      <p:bgRef idx="1001">
        <a:schemeClr val="bg1"/>
      </p:bgRef>
    </p:bg>
    <p:spTree>
      <p:nvGrpSpPr>
        <p:cNvPr id="1" name=""/>
        <p:cNvGrpSpPr/>
        <p:nvPr/>
      </p:nvGrpSpPr>
      <p:grpSpPr>
        <a:xfrm>
          <a:off x="0" y="0"/>
          <a:ext cx="0" cy="0"/>
          <a:chOff x="0" y="0"/>
          <a:chExt cx="0" cy="0"/>
        </a:xfrm>
      </p:grpSpPr>
      <p:sp>
        <p:nvSpPr>
          <p:cNvPr id="14" name="Logoplatzhalter 2">
            <a:extLst>
              <a:ext uri="{FF2B5EF4-FFF2-40B4-BE49-F238E27FC236}">
                <a16:creationId xmlns:a16="http://schemas.microsoft.com/office/drawing/2014/main" id="{D01BCEF4-43D5-4AF5-A9CA-059FAC0E04B7}"/>
              </a:ext>
            </a:extLst>
          </p:cNvPr>
          <p:cNvSpPr>
            <a:spLocks noGrp="1"/>
          </p:cNvSpPr>
          <p:nvPr>
            <p:ph type="pic" sz="quarter" idx="12" hasCustomPrompt="1"/>
          </p:nvPr>
        </p:nvSpPr>
        <p:spPr>
          <a:xfrm>
            <a:off x="1269458" y="4604203"/>
            <a:ext cx="720000" cy="342000"/>
          </a:xfrm>
        </p:spPr>
        <p:txBody>
          <a:bodyPr lIns="36000" tIns="36000" rIns="36000" bIns="36000"/>
          <a:lstStyle>
            <a:lvl1pPr algn="ctr">
              <a:lnSpc>
                <a:spcPts val="900"/>
              </a:lnSpc>
              <a:defRPr sz="600" b="0">
                <a:solidFill>
                  <a:schemeClr val="accent1"/>
                </a:solidFill>
              </a:defRPr>
            </a:lvl1pPr>
          </a:lstStyle>
          <a:p>
            <a:r>
              <a:rPr lang="de-AT" noProof="0" dirty="0"/>
              <a:t>Platzhalter</a:t>
            </a:r>
            <a:r>
              <a:rPr lang="en-US" dirty="0"/>
              <a:t> </a:t>
            </a:r>
            <a:r>
              <a:rPr lang="de-AT" noProof="0" dirty="0"/>
              <a:t>Logo löschen</a:t>
            </a:r>
            <a:endParaRPr lang="en-US" dirty="0"/>
          </a:p>
        </p:txBody>
      </p:sp>
      <p:sp>
        <p:nvSpPr>
          <p:cNvPr id="15" name="Logoplatzhalter 1">
            <a:extLst>
              <a:ext uri="{FF2B5EF4-FFF2-40B4-BE49-F238E27FC236}">
                <a16:creationId xmlns:a16="http://schemas.microsoft.com/office/drawing/2014/main" id="{71957EFD-0DB5-408F-9E67-33995416405E}"/>
              </a:ext>
            </a:extLst>
          </p:cNvPr>
          <p:cNvSpPr>
            <a:spLocks noGrp="1"/>
          </p:cNvSpPr>
          <p:nvPr>
            <p:ph type="pic" sz="quarter" idx="11" hasCustomPrompt="1"/>
          </p:nvPr>
        </p:nvSpPr>
        <p:spPr>
          <a:xfrm>
            <a:off x="364672" y="4604203"/>
            <a:ext cx="720000" cy="342000"/>
          </a:xfrm>
        </p:spPr>
        <p:txBody>
          <a:bodyPr lIns="36000" tIns="36000" rIns="36000" bIns="36000"/>
          <a:lstStyle>
            <a:lvl1pPr algn="ctr">
              <a:lnSpc>
                <a:spcPts val="900"/>
              </a:lnSpc>
              <a:defRPr sz="600" b="0">
                <a:solidFill>
                  <a:schemeClr val="accent1"/>
                </a:solidFill>
              </a:defRPr>
            </a:lvl1pPr>
          </a:lstStyle>
          <a:p>
            <a:r>
              <a:rPr lang="de-AT" noProof="0" dirty="0"/>
              <a:t>Platzhalter</a:t>
            </a:r>
            <a:r>
              <a:rPr lang="en-US" dirty="0"/>
              <a:t> </a:t>
            </a:r>
            <a:r>
              <a:rPr lang="de-AT" noProof="0" dirty="0"/>
              <a:t> </a:t>
            </a:r>
            <a:r>
              <a:rPr lang="en-US" dirty="0"/>
              <a:t>Logo </a:t>
            </a:r>
            <a:r>
              <a:rPr lang="en-US" dirty="0" err="1"/>
              <a:t>löschen</a:t>
            </a:r>
            <a:endParaRPr lang="en-US" dirty="0"/>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53876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Infotext rechts unten">
            <a:extLst>
              <a:ext uri="{FF2B5EF4-FFF2-40B4-BE49-F238E27FC236}">
                <a16:creationId xmlns:a16="http://schemas.microsoft.com/office/drawing/2014/main" id="{320C7A80-AD85-4119-BEB6-E7C4AE723DD5}"/>
              </a:ext>
            </a:extLst>
          </p:cNvPr>
          <p:cNvSpPr>
            <a:spLocks noGrp="1"/>
          </p:cNvSpPr>
          <p:nvPr>
            <p:ph type="body" sz="quarter" idx="17" hasCustomPrompt="1"/>
          </p:nvPr>
        </p:nvSpPr>
        <p:spPr>
          <a:xfrm>
            <a:off x="6943725" y="4317364"/>
            <a:ext cx="1949450" cy="194862"/>
          </a:xfrm>
        </p:spPr>
        <p:txBody>
          <a:bodyPr wrap="square" anchor="b" anchorCtr="0">
            <a:spAutoFit/>
          </a:bodyPr>
          <a:lstStyle>
            <a:lvl1pPr marL="0">
              <a:lnSpc>
                <a:spcPts val="850"/>
              </a:lnSpc>
              <a:spcBef>
                <a:spcPts val="0"/>
              </a:spcBef>
              <a:spcAft>
                <a:spcPts val="0"/>
              </a:spcAft>
              <a:buFontTx/>
              <a:buNone/>
              <a:defRPr sz="600" b="0">
                <a:solidFill>
                  <a:schemeClr val="accent1"/>
                </a:solidFill>
              </a:defRPr>
            </a:lvl1pPr>
            <a:lvl2pPr marL="0" indent="0">
              <a:lnSpc>
                <a:spcPts val="850"/>
              </a:lnSpc>
              <a:spcBef>
                <a:spcPts val="0"/>
              </a:spcBef>
              <a:spcAft>
                <a:spcPts val="0"/>
              </a:spcAft>
              <a:buFontTx/>
              <a:buNone/>
              <a:defRPr sz="600" b="0">
                <a:solidFill>
                  <a:schemeClr val="accent1"/>
                </a:solidFill>
              </a:defRPr>
            </a:lvl2pPr>
            <a:lvl3pPr marL="0" indent="0">
              <a:lnSpc>
                <a:spcPts val="850"/>
              </a:lnSpc>
              <a:spcBef>
                <a:spcPts val="0"/>
              </a:spcBef>
              <a:spcAft>
                <a:spcPts val="0"/>
              </a:spcAft>
              <a:buFontTx/>
              <a:buNone/>
              <a:defRPr sz="600" b="0">
                <a:solidFill>
                  <a:schemeClr val="accent1"/>
                </a:solidFill>
              </a:defRPr>
            </a:lvl3pPr>
            <a:lvl4pPr marL="0" indent="0">
              <a:lnSpc>
                <a:spcPts val="850"/>
              </a:lnSpc>
              <a:spcBef>
                <a:spcPts val="0"/>
              </a:spcBef>
              <a:spcAft>
                <a:spcPts val="0"/>
              </a:spcAft>
              <a:buFontTx/>
              <a:buNone/>
              <a:defRPr sz="600" b="0">
                <a:solidFill>
                  <a:schemeClr val="accent1"/>
                </a:solidFill>
              </a:defRPr>
            </a:lvl4pPr>
            <a:lvl5pPr marL="0" indent="0">
              <a:lnSpc>
                <a:spcPts val="850"/>
              </a:lnSpc>
              <a:spcBef>
                <a:spcPts val="0"/>
              </a:spcBef>
              <a:spcAft>
                <a:spcPts val="0"/>
              </a:spcAft>
              <a:buFontTx/>
              <a:buNone/>
              <a:defRPr sz="600" b="0">
                <a:solidFill>
                  <a:schemeClr val="accent1"/>
                </a:solidFill>
              </a:defRPr>
            </a:lvl5pPr>
          </a:lstStyle>
          <a:p>
            <a:pPr lvl="0"/>
            <a:r>
              <a:rPr lang="de-DE" dirty="0"/>
              <a:t>Infotext</a:t>
            </a:r>
          </a:p>
        </p:txBody>
      </p:sp>
      <p:sp>
        <p:nvSpPr>
          <p:cNvPr id="18" name="Infotext links unten">
            <a:extLst>
              <a:ext uri="{FF2B5EF4-FFF2-40B4-BE49-F238E27FC236}">
                <a16:creationId xmlns:a16="http://schemas.microsoft.com/office/drawing/2014/main" id="{D2C331C3-8DE6-4320-8FF1-B3BAE0C6434D}"/>
              </a:ext>
            </a:extLst>
          </p:cNvPr>
          <p:cNvSpPr>
            <a:spLocks noGrp="1"/>
          </p:cNvSpPr>
          <p:nvPr>
            <p:ph type="body" sz="quarter" idx="18" hasCustomPrompt="1"/>
          </p:nvPr>
        </p:nvSpPr>
        <p:spPr>
          <a:xfrm>
            <a:off x="250283" y="4317364"/>
            <a:ext cx="2038350" cy="194862"/>
          </a:xfrm>
        </p:spPr>
        <p:txBody>
          <a:bodyPr wrap="square" anchor="b" anchorCtr="0">
            <a:spAutoFit/>
          </a:bodyPr>
          <a:lstStyle>
            <a:lvl1pPr marL="0">
              <a:lnSpc>
                <a:spcPts val="850"/>
              </a:lnSpc>
              <a:spcBef>
                <a:spcPts val="0"/>
              </a:spcBef>
              <a:spcAft>
                <a:spcPts val="0"/>
              </a:spcAft>
              <a:buFontTx/>
              <a:buNone/>
              <a:defRPr sz="600" b="0">
                <a:solidFill>
                  <a:schemeClr val="accent1"/>
                </a:solidFill>
              </a:defRPr>
            </a:lvl1pPr>
            <a:lvl2pPr marL="0" indent="0">
              <a:lnSpc>
                <a:spcPts val="850"/>
              </a:lnSpc>
              <a:spcBef>
                <a:spcPts val="0"/>
              </a:spcBef>
              <a:spcAft>
                <a:spcPts val="0"/>
              </a:spcAft>
              <a:buFontTx/>
              <a:buNone/>
              <a:defRPr sz="600" b="0">
                <a:solidFill>
                  <a:schemeClr val="accent1"/>
                </a:solidFill>
              </a:defRPr>
            </a:lvl2pPr>
            <a:lvl3pPr marL="0" indent="0">
              <a:lnSpc>
                <a:spcPts val="850"/>
              </a:lnSpc>
              <a:spcBef>
                <a:spcPts val="0"/>
              </a:spcBef>
              <a:spcAft>
                <a:spcPts val="0"/>
              </a:spcAft>
              <a:buFontTx/>
              <a:buNone/>
              <a:defRPr sz="600" b="0">
                <a:solidFill>
                  <a:schemeClr val="accent1"/>
                </a:solidFill>
              </a:defRPr>
            </a:lvl3pPr>
            <a:lvl4pPr marL="0" indent="0">
              <a:lnSpc>
                <a:spcPts val="850"/>
              </a:lnSpc>
              <a:spcBef>
                <a:spcPts val="0"/>
              </a:spcBef>
              <a:spcAft>
                <a:spcPts val="0"/>
              </a:spcAft>
              <a:buFontTx/>
              <a:buNone/>
              <a:defRPr sz="600" b="0">
                <a:solidFill>
                  <a:schemeClr val="accent1"/>
                </a:solidFill>
              </a:defRPr>
            </a:lvl4pPr>
            <a:lvl5pPr marL="0" indent="0">
              <a:lnSpc>
                <a:spcPts val="850"/>
              </a:lnSpc>
              <a:spcBef>
                <a:spcPts val="0"/>
              </a:spcBef>
              <a:spcAft>
                <a:spcPts val="0"/>
              </a:spcAft>
              <a:buFontTx/>
              <a:buNone/>
              <a:defRPr sz="600" b="0">
                <a:solidFill>
                  <a:schemeClr val="accent1"/>
                </a:solidFill>
              </a:defRPr>
            </a:lvl5pPr>
          </a:lstStyle>
          <a:p>
            <a:pPr lvl="0"/>
            <a:r>
              <a:rPr lang="de-DE" dirty="0"/>
              <a:t>Infotext</a:t>
            </a:r>
          </a:p>
        </p:txBody>
      </p:sp>
      <p:sp>
        <p:nvSpPr>
          <p:cNvPr id="16" name="Textplatzhalter rechts">
            <a:extLst>
              <a:ext uri="{FF2B5EF4-FFF2-40B4-BE49-F238E27FC236}">
                <a16:creationId xmlns:a16="http://schemas.microsoft.com/office/drawing/2014/main" id="{EE3F6F5A-547B-46D1-809F-10C9E734C82C}"/>
              </a:ext>
            </a:extLst>
          </p:cNvPr>
          <p:cNvSpPr>
            <a:spLocks noGrp="1"/>
          </p:cNvSpPr>
          <p:nvPr>
            <p:ph type="body" sz="quarter" idx="19" hasCustomPrompt="1"/>
          </p:nvPr>
        </p:nvSpPr>
        <p:spPr>
          <a:xfrm>
            <a:off x="6943725" y="967050"/>
            <a:ext cx="1840275" cy="2952000"/>
          </a:xfrm>
        </p:spPr>
        <p:txBody>
          <a:bodyPr/>
          <a:lstStyle>
            <a:lvl1pPr marL="0">
              <a:lnSpc>
                <a:spcPts val="850"/>
              </a:lnSpc>
              <a:spcBef>
                <a:spcPts val="1757"/>
              </a:spcBef>
              <a:spcAft>
                <a:spcPts val="0"/>
              </a:spcAft>
              <a:buFontTx/>
              <a:buNone/>
              <a:defRPr sz="600" b="1" cap="all" baseline="0">
                <a:solidFill>
                  <a:schemeClr val="accent2"/>
                </a:solidFill>
              </a:defRPr>
            </a:lvl1pPr>
            <a:lvl2pPr marL="0" indent="0">
              <a:lnSpc>
                <a:spcPts val="850"/>
              </a:lnSpc>
              <a:spcBef>
                <a:spcPts val="0"/>
              </a:spcBef>
              <a:spcAft>
                <a:spcPts val="0"/>
              </a:spcAft>
              <a:buFontTx/>
              <a:buNone/>
              <a:defRPr sz="600" b="0">
                <a:solidFill>
                  <a:schemeClr val="accent2"/>
                </a:solidFill>
              </a:defRPr>
            </a:lvl2pPr>
            <a:lvl3pPr marL="0" indent="0">
              <a:lnSpc>
                <a:spcPts val="850"/>
              </a:lnSpc>
              <a:spcBef>
                <a:spcPts val="0"/>
              </a:spcBef>
              <a:spcAft>
                <a:spcPts val="0"/>
              </a:spcAft>
              <a:buFontTx/>
              <a:buNone/>
              <a:defRPr sz="600" b="0">
                <a:solidFill>
                  <a:schemeClr val="accent2"/>
                </a:solidFill>
              </a:defRPr>
            </a:lvl3pPr>
            <a:lvl4pPr marL="0" indent="0">
              <a:lnSpc>
                <a:spcPts val="850"/>
              </a:lnSpc>
              <a:spcBef>
                <a:spcPts val="0"/>
              </a:spcBef>
              <a:spcAft>
                <a:spcPts val="0"/>
              </a:spcAft>
              <a:buFontTx/>
              <a:buNone/>
              <a:defRPr sz="600" b="0">
                <a:solidFill>
                  <a:schemeClr val="accent2"/>
                </a:solidFill>
              </a:defRPr>
            </a:lvl4pPr>
            <a:lvl5pPr marL="0" indent="0">
              <a:lnSpc>
                <a:spcPts val="850"/>
              </a:lnSpc>
              <a:spcBef>
                <a:spcPts val="0"/>
              </a:spcBef>
              <a:spcAft>
                <a:spcPts val="0"/>
              </a:spcAft>
              <a:buFontTx/>
              <a:buNone/>
              <a:defRPr sz="600" b="0">
                <a:solidFill>
                  <a:schemeClr val="accent2"/>
                </a:solidFill>
              </a:defRPr>
            </a:lvl5pPr>
          </a:lstStyle>
          <a:p>
            <a:pPr lvl="0"/>
            <a:r>
              <a:rPr lang="de-DE" dirty="0" err="1"/>
              <a:t>standort</a:t>
            </a:r>
            <a:endParaRPr lang="de-DE" dirty="0"/>
          </a:p>
          <a:p>
            <a:pPr lvl="1"/>
            <a:r>
              <a:rPr lang="de-DE" dirty="0"/>
              <a:t>Adresse</a:t>
            </a:r>
          </a:p>
          <a:p>
            <a:pPr lvl="1"/>
            <a:r>
              <a:rPr lang="de-DE" dirty="0"/>
              <a:t>Telefon</a:t>
            </a:r>
          </a:p>
          <a:p>
            <a:pPr lvl="1"/>
            <a:r>
              <a:rPr lang="de-DE" dirty="0" err="1"/>
              <a:t>Ggf</a:t>
            </a:r>
            <a:r>
              <a:rPr lang="de-DE" dirty="0"/>
              <a:t> Fax</a:t>
            </a:r>
          </a:p>
          <a:p>
            <a:pPr lvl="1"/>
            <a:r>
              <a:rPr lang="de-DE" dirty="0"/>
              <a:t>E-Mail</a:t>
            </a:r>
            <a:endParaRPr lang="en-US" dirty="0"/>
          </a:p>
        </p:txBody>
      </p:sp>
      <p:sp>
        <p:nvSpPr>
          <p:cNvPr id="11" name="Textplatzhalter links">
            <a:extLst>
              <a:ext uri="{FF2B5EF4-FFF2-40B4-BE49-F238E27FC236}">
                <a16:creationId xmlns:a16="http://schemas.microsoft.com/office/drawing/2014/main" id="{4FC7B34E-976D-4758-AC1C-01AADADDC3FF}"/>
              </a:ext>
            </a:extLst>
          </p:cNvPr>
          <p:cNvSpPr>
            <a:spLocks noGrp="1"/>
          </p:cNvSpPr>
          <p:nvPr>
            <p:ph type="body" sz="quarter" idx="15" hasCustomPrompt="1"/>
          </p:nvPr>
        </p:nvSpPr>
        <p:spPr>
          <a:xfrm>
            <a:off x="251999" y="967050"/>
            <a:ext cx="5770800" cy="3132000"/>
          </a:xfrm>
        </p:spPr>
        <p:txBody>
          <a:bodyPr numCol="3" spcCol="180000"/>
          <a:lstStyle>
            <a:lvl1pPr marL="0">
              <a:lnSpc>
                <a:spcPts val="850"/>
              </a:lnSpc>
              <a:spcBef>
                <a:spcPts val="1757"/>
              </a:spcBef>
              <a:spcAft>
                <a:spcPts val="0"/>
              </a:spcAft>
              <a:buFontTx/>
              <a:buNone/>
              <a:defRPr sz="600" b="1" cap="all" baseline="0">
                <a:solidFill>
                  <a:schemeClr val="tx2"/>
                </a:solidFill>
              </a:defRPr>
            </a:lvl1pPr>
            <a:lvl2pPr marL="0" indent="0">
              <a:lnSpc>
                <a:spcPts val="850"/>
              </a:lnSpc>
              <a:spcBef>
                <a:spcPts val="0"/>
              </a:spcBef>
              <a:spcAft>
                <a:spcPts val="0"/>
              </a:spcAft>
              <a:buFontTx/>
              <a:buNone/>
              <a:defRPr sz="600" b="0">
                <a:solidFill>
                  <a:schemeClr val="tx2"/>
                </a:solidFill>
              </a:defRPr>
            </a:lvl2pPr>
            <a:lvl3pPr marL="0" indent="0">
              <a:lnSpc>
                <a:spcPts val="850"/>
              </a:lnSpc>
              <a:spcBef>
                <a:spcPts val="0"/>
              </a:spcBef>
              <a:spcAft>
                <a:spcPts val="0"/>
              </a:spcAft>
              <a:buFontTx/>
              <a:buNone/>
              <a:defRPr sz="600" b="0">
                <a:solidFill>
                  <a:schemeClr val="tx2"/>
                </a:solidFill>
              </a:defRPr>
            </a:lvl3pPr>
            <a:lvl4pPr marL="0" indent="0">
              <a:lnSpc>
                <a:spcPts val="850"/>
              </a:lnSpc>
              <a:spcBef>
                <a:spcPts val="0"/>
              </a:spcBef>
              <a:spcAft>
                <a:spcPts val="0"/>
              </a:spcAft>
              <a:buFontTx/>
              <a:buNone/>
              <a:defRPr sz="600" b="0">
                <a:solidFill>
                  <a:schemeClr val="tx2"/>
                </a:solidFill>
              </a:defRPr>
            </a:lvl4pPr>
            <a:lvl5pPr marL="0" indent="0">
              <a:lnSpc>
                <a:spcPts val="850"/>
              </a:lnSpc>
              <a:spcBef>
                <a:spcPts val="0"/>
              </a:spcBef>
              <a:spcAft>
                <a:spcPts val="0"/>
              </a:spcAft>
              <a:buFontTx/>
              <a:buNone/>
              <a:defRPr sz="600" b="0">
                <a:solidFill>
                  <a:schemeClr val="tx2"/>
                </a:solidFill>
              </a:defRPr>
            </a:lvl5pPr>
          </a:lstStyle>
          <a:p>
            <a:pPr lvl="0"/>
            <a:r>
              <a:rPr lang="de-DE" dirty="0"/>
              <a:t>Standort</a:t>
            </a:r>
          </a:p>
          <a:p>
            <a:pPr lvl="1"/>
            <a:r>
              <a:rPr lang="de-DE" dirty="0"/>
              <a:t>Adresse</a:t>
            </a:r>
          </a:p>
          <a:p>
            <a:pPr lvl="2"/>
            <a:r>
              <a:rPr lang="de-DE" dirty="0"/>
              <a:t>Telefon</a:t>
            </a:r>
          </a:p>
          <a:p>
            <a:pPr lvl="3"/>
            <a:r>
              <a:rPr lang="de-DE" dirty="0" err="1"/>
              <a:t>Ggf</a:t>
            </a:r>
            <a:r>
              <a:rPr lang="de-DE" dirty="0"/>
              <a:t> Fax</a:t>
            </a:r>
          </a:p>
          <a:p>
            <a:pPr lvl="4"/>
            <a:r>
              <a:rPr lang="de-DE" dirty="0"/>
              <a:t>E-Mail</a:t>
            </a:r>
            <a:endParaRPr lang="en-US" dirty="0"/>
          </a:p>
        </p:txBody>
      </p:sp>
      <p:cxnSp>
        <p:nvCxnSpPr>
          <p:cNvPr id="13" name="Linie rechts">
            <a:extLst>
              <a:ext uri="{FF2B5EF4-FFF2-40B4-BE49-F238E27FC236}">
                <a16:creationId xmlns:a16="http://schemas.microsoft.com/office/drawing/2014/main" id="{F8F38C3D-8371-4C4E-99FF-58DBA1BB01B7}"/>
              </a:ext>
            </a:extLst>
          </p:cNvPr>
          <p:cNvCxnSpPr/>
          <p:nvPr userDrawn="1"/>
        </p:nvCxnSpPr>
        <p:spPr>
          <a:xfrm>
            <a:off x="7052400" y="900000"/>
            <a:ext cx="173160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Linie links">
            <a:extLst>
              <a:ext uri="{FF2B5EF4-FFF2-40B4-BE49-F238E27FC236}">
                <a16:creationId xmlns:a16="http://schemas.microsoft.com/office/drawing/2014/main" id="{208E7EF6-11D9-4E78-AD21-C093461DB56A}"/>
              </a:ext>
            </a:extLst>
          </p:cNvPr>
          <p:cNvCxnSpPr/>
          <p:nvPr userDrawn="1"/>
        </p:nvCxnSpPr>
        <p:spPr>
          <a:xfrm>
            <a:off x="360000" y="900000"/>
            <a:ext cx="66276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35" name="Log Rechtsanw.">
            <a:extLst>
              <a:ext uri="{FF2B5EF4-FFF2-40B4-BE49-F238E27FC236}">
                <a16:creationId xmlns:a16="http://schemas.microsoft.com/office/drawing/2014/main" id="{840BC592-FBED-4039-84B0-157DA54CF1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50601" y="270000"/>
            <a:ext cx="612000" cy="199385"/>
          </a:xfrm>
          <a:prstGeom prst="rect">
            <a:avLst/>
          </a:prstGeom>
        </p:spPr>
      </p:pic>
      <p:pic>
        <p:nvPicPr>
          <p:cNvPr id="36" name="Logo Wirtsch. + Steuerb.">
            <a:extLst>
              <a:ext uri="{FF2B5EF4-FFF2-40B4-BE49-F238E27FC236}">
                <a16:creationId xmlns:a16="http://schemas.microsoft.com/office/drawing/2014/main" id="{2411C4CC-76C5-4432-AC15-AF8C65B799A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8775" y="270000"/>
            <a:ext cx="784800" cy="267107"/>
          </a:xfrm>
          <a:prstGeom prst="rect">
            <a:avLst/>
          </a:prstGeom>
        </p:spPr>
      </p:pic>
      <p:pic>
        <p:nvPicPr>
          <p:cNvPr id="19" name="Log Rechtsanw.">
            <a:extLst>
              <a:ext uri="{FF2B5EF4-FFF2-40B4-BE49-F238E27FC236}">
                <a16:creationId xmlns:a16="http://schemas.microsoft.com/office/drawing/2014/main" id="{A8F1E31B-82F0-4B1E-8E68-D038BA53788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35600" y="270000"/>
            <a:ext cx="612000" cy="199385"/>
          </a:xfrm>
          <a:prstGeom prst="rect">
            <a:avLst/>
          </a:prstGeom>
        </p:spPr>
      </p:pic>
      <p:sp>
        <p:nvSpPr>
          <p:cNvPr id="2" name="Datumsplatzhalter 1">
            <a:extLst>
              <a:ext uri="{FF2B5EF4-FFF2-40B4-BE49-F238E27FC236}">
                <a16:creationId xmlns:a16="http://schemas.microsoft.com/office/drawing/2014/main" id="{7F7AF912-C3EB-4E3B-B8A4-F8A8F7E286CD}"/>
              </a:ext>
            </a:extLst>
          </p:cNvPr>
          <p:cNvSpPr>
            <a:spLocks noGrp="1"/>
          </p:cNvSpPr>
          <p:nvPr>
            <p:ph type="dt" sz="half" idx="20"/>
          </p:nvPr>
        </p:nvSpPr>
        <p:spPr/>
        <p:txBody>
          <a:bodyPr/>
          <a:lstStyle/>
          <a:p>
            <a:fld id="{C4199ED5-CDFA-453F-B3FB-26C833014D8D}" type="datetime4">
              <a:rPr lang="de-DE" smtClean="0"/>
              <a:t>16. September 2024</a:t>
            </a:fld>
            <a:endParaRPr lang="en-US" dirty="0"/>
          </a:p>
        </p:txBody>
      </p:sp>
      <p:sp>
        <p:nvSpPr>
          <p:cNvPr id="4" name="Foliennummernplatzhalter 3">
            <a:extLst>
              <a:ext uri="{FF2B5EF4-FFF2-40B4-BE49-F238E27FC236}">
                <a16:creationId xmlns:a16="http://schemas.microsoft.com/office/drawing/2014/main" id="{601C880B-7CFE-4C5C-94CA-5CE6A026AA29}"/>
              </a:ext>
            </a:extLst>
          </p:cNvPr>
          <p:cNvSpPr>
            <a:spLocks noGrp="1"/>
          </p:cNvSpPr>
          <p:nvPr>
            <p:ph type="sldNum" sz="quarter" idx="22"/>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308153881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 Page">
    <p:bg>
      <p:bgPr>
        <a:solidFill>
          <a:schemeClr val="accent2"/>
        </a:solidFill>
        <a:effectLst/>
      </p:bgPr>
    </p:bg>
    <p:spTree>
      <p:nvGrpSpPr>
        <p:cNvPr id="1" name=""/>
        <p:cNvGrpSpPr/>
        <p:nvPr/>
      </p:nvGrpSpPr>
      <p:grpSpPr>
        <a:xfrm>
          <a:off x="0" y="0"/>
          <a:ext cx="0" cy="0"/>
          <a:chOff x="0" y="0"/>
          <a:chExt cx="0" cy="0"/>
        </a:xfrm>
      </p:grpSpPr>
      <p:sp>
        <p:nvSpPr>
          <p:cNvPr id="13" name="Textplatzhalter">
            <a:extLst>
              <a:ext uri="{FF2B5EF4-FFF2-40B4-BE49-F238E27FC236}">
                <a16:creationId xmlns:a16="http://schemas.microsoft.com/office/drawing/2014/main" id="{609F5029-8D16-4429-AF8B-73B4EACDAB65}"/>
              </a:ext>
            </a:extLst>
          </p:cNvPr>
          <p:cNvSpPr>
            <a:spLocks noGrp="1"/>
          </p:cNvSpPr>
          <p:nvPr>
            <p:ph type="body" sz="quarter" idx="15" hasCustomPrompt="1"/>
          </p:nvPr>
        </p:nvSpPr>
        <p:spPr>
          <a:xfrm>
            <a:off x="2730600" y="3235156"/>
            <a:ext cx="3682800" cy="231666"/>
          </a:xfrm>
        </p:spPr>
        <p:txBody>
          <a:bodyPr>
            <a:noAutofit/>
          </a:bodyPr>
          <a:lstStyle>
            <a:lvl1pPr marL="0" algn="ctr">
              <a:lnSpc>
                <a:spcPts val="1200"/>
              </a:lnSpc>
              <a:spcBef>
                <a:spcPts val="0"/>
              </a:spcBef>
              <a:spcAft>
                <a:spcPts val="0"/>
              </a:spcAft>
              <a:buFontTx/>
              <a:buNone/>
              <a:defRPr sz="900" b="0"/>
            </a:lvl1pPr>
            <a:lvl2pPr marL="0" indent="0" algn="ctr">
              <a:lnSpc>
                <a:spcPts val="1200"/>
              </a:lnSpc>
              <a:spcBef>
                <a:spcPts val="0"/>
              </a:spcBef>
              <a:spcAft>
                <a:spcPts val="0"/>
              </a:spcAft>
              <a:buFontTx/>
              <a:buNone/>
              <a:defRPr sz="900" b="0"/>
            </a:lvl2pPr>
            <a:lvl3pPr marL="0" indent="0" algn="ctr">
              <a:lnSpc>
                <a:spcPts val="1200"/>
              </a:lnSpc>
              <a:spcBef>
                <a:spcPts val="0"/>
              </a:spcBef>
              <a:spcAft>
                <a:spcPts val="0"/>
              </a:spcAft>
              <a:buFontTx/>
              <a:buNone/>
              <a:defRPr sz="900" b="0"/>
            </a:lvl3pPr>
            <a:lvl4pPr marL="0" indent="0" algn="ctr">
              <a:lnSpc>
                <a:spcPts val="1200"/>
              </a:lnSpc>
              <a:spcBef>
                <a:spcPts val="0"/>
              </a:spcBef>
              <a:spcAft>
                <a:spcPts val="0"/>
              </a:spcAft>
              <a:buFontTx/>
              <a:buNone/>
              <a:defRPr sz="900" b="0"/>
            </a:lvl4pPr>
            <a:lvl5pPr marL="0" indent="0" algn="ctr">
              <a:lnSpc>
                <a:spcPts val="1200"/>
              </a:lnSpc>
              <a:spcBef>
                <a:spcPts val="0"/>
              </a:spcBef>
              <a:spcAft>
                <a:spcPts val="0"/>
              </a:spcAft>
              <a:buFontTx/>
              <a:buNone/>
              <a:defRPr sz="900" b="0"/>
            </a:lvl5pPr>
          </a:lstStyle>
          <a:p>
            <a:pPr lvl="0"/>
            <a:r>
              <a:rPr lang="de-AT" noProof="0" dirty="0"/>
              <a:t>Danke für Ihre Aufmerksamkeit</a:t>
            </a:r>
          </a:p>
        </p:txBody>
      </p:sp>
      <p:pic>
        <p:nvPicPr>
          <p:cNvPr id="9" name="Claim">
            <a:extLst>
              <a:ext uri="{FF2B5EF4-FFF2-40B4-BE49-F238E27FC236}">
                <a16:creationId xmlns:a16="http://schemas.microsoft.com/office/drawing/2014/main" id="{2FCF1907-4D46-430B-B98B-27B6BFAECAD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30600" y="2103380"/>
            <a:ext cx="3682800" cy="936740"/>
          </a:xfrm>
          <a:prstGeom prst="rect">
            <a:avLst/>
          </a:prstGeom>
        </p:spPr>
      </p:pic>
    </p:spTree>
    <p:extLst>
      <p:ext uri="{BB962C8B-B14F-4D97-AF65-F5344CB8AC3E}">
        <p14:creationId xmlns:p14="http://schemas.microsoft.com/office/powerpoint/2010/main" val="2924844113"/>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Page / Agenda">
    <p:spTree>
      <p:nvGrpSpPr>
        <p:cNvPr id="1" name=""/>
        <p:cNvGrpSpPr/>
        <p:nvPr/>
      </p:nvGrpSpPr>
      <p:grpSpPr>
        <a:xfrm>
          <a:off x="0" y="0"/>
          <a:ext cx="0" cy="0"/>
          <a:chOff x="0" y="0"/>
          <a:chExt cx="0" cy="0"/>
        </a:xfrm>
      </p:grpSpPr>
      <p:cxnSp>
        <p:nvCxnSpPr>
          <p:cNvPr id="7" name="Linie Footer">
            <a:extLst>
              <a:ext uri="{FF2B5EF4-FFF2-40B4-BE49-F238E27FC236}">
                <a16:creationId xmlns:a16="http://schemas.microsoft.com/office/drawing/2014/main" id="{F3EF43C3-4CE5-4A3D-BA2C-4AFB0A1C48DB}"/>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BF210F23-4813-4E03-A986-3C69DA78F49E}"/>
              </a:ext>
            </a:extLst>
          </p:cNvPr>
          <p:cNvSpPr>
            <a:spLocks noGrp="1"/>
          </p:cNvSpPr>
          <p:nvPr>
            <p:ph type="title" hasCustomPrompt="1"/>
          </p:nvPr>
        </p:nvSpPr>
        <p:spPr>
          <a:xfrm>
            <a:off x="250824" y="801396"/>
            <a:ext cx="3780156" cy="412934"/>
          </a:xfrm>
        </p:spPr>
        <p:txBody>
          <a:bodyPr wrap="square">
            <a:spAutoFit/>
          </a:bodyPr>
          <a:lstStyle/>
          <a:p>
            <a:r>
              <a:rPr lang="de-AT" noProof="0" dirty="0"/>
              <a:t>Überschrift 1-zeilig</a:t>
            </a:r>
            <a:endParaRPr lang="en-US" dirty="0"/>
          </a:p>
        </p:txBody>
      </p:sp>
      <p:sp>
        <p:nvSpPr>
          <p:cNvPr id="6" name="Datumsplatzhalter 5">
            <a:extLst>
              <a:ext uri="{FF2B5EF4-FFF2-40B4-BE49-F238E27FC236}">
                <a16:creationId xmlns:a16="http://schemas.microsoft.com/office/drawing/2014/main" id="{2AE1E5DD-F393-4F41-8F25-142F1F9D0829}"/>
              </a:ext>
            </a:extLst>
          </p:cNvPr>
          <p:cNvSpPr>
            <a:spLocks noGrp="1"/>
          </p:cNvSpPr>
          <p:nvPr>
            <p:ph type="dt" sz="half" idx="10"/>
          </p:nvPr>
        </p:nvSpPr>
        <p:spPr/>
        <p:txBody>
          <a:bodyPr/>
          <a:lstStyle/>
          <a:p>
            <a:fld id="{2D482C17-6779-4F8C-AD65-DB2A40B2B8A4}" type="datetime4">
              <a:rPr lang="de-DE" noProof="0" smtClean="0"/>
              <a:t>16. September 2024</a:t>
            </a:fld>
            <a:endParaRPr lang="de-AT" noProof="0" dirty="0"/>
          </a:p>
        </p:txBody>
      </p:sp>
      <p:sp>
        <p:nvSpPr>
          <p:cNvPr id="8" name="Fußzeilenplatzhalter 7">
            <a:extLst>
              <a:ext uri="{FF2B5EF4-FFF2-40B4-BE49-F238E27FC236}">
                <a16:creationId xmlns:a16="http://schemas.microsoft.com/office/drawing/2014/main" id="{105CD79D-98B6-4D02-BF60-F15C3C9E4C83}"/>
              </a:ext>
            </a:extLst>
          </p:cNvPr>
          <p:cNvSpPr>
            <a:spLocks noGrp="1"/>
          </p:cNvSpPr>
          <p:nvPr>
            <p:ph type="ftr" sz="quarter" idx="11"/>
          </p:nvPr>
        </p:nvSpPr>
        <p:spPr/>
        <p:txBody>
          <a:bodyPr/>
          <a:lstStyle/>
          <a:p>
            <a:r>
              <a:rPr lang="de-AT" noProof="0"/>
              <a:t>Titel einfügen unter Einfügen/Kopf- und Fußzeile</a:t>
            </a:r>
            <a:endParaRPr lang="de-AT" noProof="0" dirty="0"/>
          </a:p>
        </p:txBody>
      </p:sp>
      <p:sp>
        <p:nvSpPr>
          <p:cNvPr id="9" name="Foliennummernplatzhalter 8">
            <a:extLst>
              <a:ext uri="{FF2B5EF4-FFF2-40B4-BE49-F238E27FC236}">
                <a16:creationId xmlns:a16="http://schemas.microsoft.com/office/drawing/2014/main" id="{64FB85CE-BDA3-4F83-9AA0-94BB5F2F601D}"/>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4004556827"/>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Page Template 1">
    <p:spTree>
      <p:nvGrpSpPr>
        <p:cNvPr id="1" name=""/>
        <p:cNvGrpSpPr/>
        <p:nvPr/>
      </p:nvGrpSpPr>
      <p:grpSpPr>
        <a:xfrm>
          <a:off x="0" y="0"/>
          <a:ext cx="0" cy="0"/>
          <a:chOff x="0" y="0"/>
          <a:chExt cx="0" cy="0"/>
        </a:xfrm>
      </p:grpSpPr>
      <p:sp>
        <p:nvSpPr>
          <p:cNvPr id="5" name="Foliennummernplatzhalter">
            <a:extLst>
              <a:ext uri="{FF2B5EF4-FFF2-40B4-BE49-F238E27FC236}">
                <a16:creationId xmlns:a16="http://schemas.microsoft.com/office/drawing/2014/main" id="{C1198B08-67F5-4918-8E0A-7D05A9AA55D4}"/>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
        <p:nvSpPr>
          <p:cNvPr id="3" name="Datumsplatzhalter">
            <a:extLst>
              <a:ext uri="{FF2B5EF4-FFF2-40B4-BE49-F238E27FC236}">
                <a16:creationId xmlns:a16="http://schemas.microsoft.com/office/drawing/2014/main" id="{C23D0E26-0E95-457E-96D7-4879E73DA4B8}"/>
              </a:ext>
            </a:extLst>
          </p:cNvPr>
          <p:cNvSpPr>
            <a:spLocks noGrp="1"/>
          </p:cNvSpPr>
          <p:nvPr>
            <p:ph type="dt" sz="half" idx="10"/>
          </p:nvPr>
        </p:nvSpPr>
        <p:spPr/>
        <p:txBody>
          <a:bodyPr/>
          <a:lstStyle/>
          <a:p>
            <a:fld id="{F4CF825F-EBC0-46F1-BC4B-BF0889B0D7FE}" type="datetime4">
              <a:rPr lang="de-DE" noProof="0" smtClean="0"/>
              <a:t>16. September 2024</a:t>
            </a:fld>
            <a:endParaRPr lang="de-AT" noProof="0" dirty="0"/>
          </a:p>
        </p:txBody>
      </p:sp>
      <p:cxnSp>
        <p:nvCxnSpPr>
          <p:cNvPr id="7" name="Linie Footer">
            <a:extLst>
              <a:ext uri="{FF2B5EF4-FFF2-40B4-BE49-F238E27FC236}">
                <a16:creationId xmlns:a16="http://schemas.microsoft.com/office/drawing/2014/main" id="{F3EF43C3-4CE5-4A3D-BA2C-4AFB0A1C48DB}"/>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platzhalter">
            <a:extLst>
              <a:ext uri="{FF2B5EF4-FFF2-40B4-BE49-F238E27FC236}">
                <a16:creationId xmlns:a16="http://schemas.microsoft.com/office/drawing/2014/main" id="{301E98CD-A2B5-40E6-AAA7-30B5577FC517}"/>
              </a:ext>
            </a:extLst>
          </p:cNvPr>
          <p:cNvSpPr>
            <a:spLocks noGrp="1"/>
          </p:cNvSpPr>
          <p:nvPr>
            <p:ph type="body" sz="quarter" idx="13"/>
          </p:nvPr>
        </p:nvSpPr>
        <p:spPr>
          <a:xfrm>
            <a:off x="4076701" y="823913"/>
            <a:ext cx="4814124" cy="3835399"/>
          </a:xfrm>
        </p:spPr>
        <p:txBody>
          <a:bodyPr/>
          <a:lstStyle>
            <a:lvl1pPr>
              <a:defRPr>
                <a:solidFill>
                  <a:schemeClr val="tx1"/>
                </a:solidFill>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a:extLst>
              <a:ext uri="{FF2B5EF4-FFF2-40B4-BE49-F238E27FC236}">
                <a16:creationId xmlns:a16="http://schemas.microsoft.com/office/drawing/2014/main" id="{BF210F23-4813-4E03-A986-3C69DA78F49E}"/>
              </a:ext>
            </a:extLst>
          </p:cNvPr>
          <p:cNvSpPr>
            <a:spLocks noGrp="1"/>
          </p:cNvSpPr>
          <p:nvPr>
            <p:ph type="title" hasCustomPrompt="1"/>
          </p:nvPr>
        </p:nvSpPr>
        <p:spPr>
          <a:xfrm>
            <a:off x="250824" y="801396"/>
            <a:ext cx="3780000" cy="412934"/>
          </a:xfrm>
        </p:spPr>
        <p:txBody>
          <a:bodyPr wrap="square">
            <a:spAutoFit/>
          </a:bodyPr>
          <a:lstStyle/>
          <a:p>
            <a:r>
              <a:rPr lang="de-AT" noProof="0" dirty="0"/>
              <a:t>Überschrift 1-zeilig</a:t>
            </a:r>
            <a:endParaRPr lang="en-US" dirty="0"/>
          </a:p>
        </p:txBody>
      </p:sp>
      <p:sp>
        <p:nvSpPr>
          <p:cNvPr id="4" name="Fußzeilenplatzhalter 3">
            <a:extLst>
              <a:ext uri="{FF2B5EF4-FFF2-40B4-BE49-F238E27FC236}">
                <a16:creationId xmlns:a16="http://schemas.microsoft.com/office/drawing/2014/main" id="{6AA4DC7F-C3B7-4164-8C44-3F742FA42EA6}"/>
              </a:ext>
            </a:extLst>
          </p:cNvPr>
          <p:cNvSpPr>
            <a:spLocks noGrp="1"/>
          </p:cNvSpPr>
          <p:nvPr>
            <p:ph type="ftr" sz="quarter" idx="14"/>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3468895428"/>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Page Template 2">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15486EFE-0473-4953-8E80-A996BAFD9A3B}"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platzhalter">
            <a:extLst>
              <a:ext uri="{FF2B5EF4-FFF2-40B4-BE49-F238E27FC236}">
                <a16:creationId xmlns:a16="http://schemas.microsoft.com/office/drawing/2014/main" id="{E9B527EE-E365-4D9B-8695-C3169093527D}"/>
              </a:ext>
            </a:extLst>
          </p:cNvPr>
          <p:cNvSpPr>
            <a:spLocks noGrp="1"/>
          </p:cNvSpPr>
          <p:nvPr>
            <p:ph type="body" sz="quarter" idx="13"/>
          </p:nvPr>
        </p:nvSpPr>
        <p:spPr>
          <a:xfrm>
            <a:off x="250825" y="1708150"/>
            <a:ext cx="8642350" cy="2951163"/>
          </a:xfrm>
        </p:spPr>
        <p:txBody>
          <a:bodyPr numCol="2" spcCol="756000"/>
          <a:lstStyle>
            <a:lvl1pPr>
              <a:defRPr>
                <a:solidFill>
                  <a:schemeClr val="tx1"/>
                </a:solidFill>
              </a:defRPr>
            </a:lvl1pPr>
            <a:lvl5pPr marL="558000" indent="0">
              <a:buNone/>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801396"/>
            <a:ext cx="8640000" cy="733534"/>
          </a:xfrm>
        </p:spPr>
        <p:txBody>
          <a:bodyPr>
            <a:noAutofit/>
          </a:bodyPr>
          <a:lstStyle>
            <a:lvl1pPr>
              <a:defRPr/>
            </a:lvl1pPr>
          </a:lstStyle>
          <a:p>
            <a:r>
              <a:rPr lang="de-AT" noProof="0" dirty="0"/>
              <a:t>Überschrift 2-zeilig</a:t>
            </a:r>
            <a:endParaRPr lang="en-US" dirty="0"/>
          </a:p>
        </p:txBody>
      </p:sp>
      <p:sp>
        <p:nvSpPr>
          <p:cNvPr id="5" name="Fußzeilenplatzhalter 4">
            <a:extLst>
              <a:ext uri="{FF2B5EF4-FFF2-40B4-BE49-F238E27FC236}">
                <a16:creationId xmlns:a16="http://schemas.microsoft.com/office/drawing/2014/main" id="{353FAFAA-D591-4550-A9FE-63859FEA5526}"/>
              </a:ext>
            </a:extLst>
          </p:cNvPr>
          <p:cNvSpPr>
            <a:spLocks noGrp="1"/>
          </p:cNvSpPr>
          <p:nvPr>
            <p:ph type="ftr" sz="quarter" idx="14"/>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4857836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Page Template 2 – Table Style">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E7779B73-03D5-46D2-A18A-29A460A10389}"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801396"/>
            <a:ext cx="8640000" cy="733534"/>
          </a:xfrm>
        </p:spPr>
        <p:txBody>
          <a:bodyPr>
            <a:noAutofit/>
          </a:bodyPr>
          <a:lstStyle>
            <a:lvl1pPr>
              <a:defRPr/>
            </a:lvl1pPr>
          </a:lstStyle>
          <a:p>
            <a:r>
              <a:rPr lang="de-AT" noProof="0" dirty="0"/>
              <a:t>Überschrift 2-zeilig</a:t>
            </a:r>
            <a:endParaRPr lang="en-US" dirty="0"/>
          </a:p>
        </p:txBody>
      </p:sp>
      <p:sp>
        <p:nvSpPr>
          <p:cNvPr id="5" name="Fußzeilenplatzhalter 4">
            <a:extLst>
              <a:ext uri="{FF2B5EF4-FFF2-40B4-BE49-F238E27FC236}">
                <a16:creationId xmlns:a16="http://schemas.microsoft.com/office/drawing/2014/main" id="{A0194CBC-615C-47E5-BA74-3BA3E60FD3CB}"/>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42085048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act Page Template 1 (2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9B0350EF-D014-466A-A560-3F61CA9F2F75}"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platzhalter 2-2">
            <a:extLst>
              <a:ext uri="{FF2B5EF4-FFF2-40B4-BE49-F238E27FC236}">
                <a16:creationId xmlns:a16="http://schemas.microsoft.com/office/drawing/2014/main" id="{558A970E-5101-48A6-8CBF-AF626F16B55B}"/>
              </a:ext>
            </a:extLst>
          </p:cNvPr>
          <p:cNvSpPr>
            <a:spLocks noGrp="1"/>
          </p:cNvSpPr>
          <p:nvPr>
            <p:ph type="body" sz="quarter" idx="18" hasCustomPrompt="1"/>
          </p:nvPr>
        </p:nvSpPr>
        <p:spPr>
          <a:xfrm>
            <a:off x="5986238" y="3386983"/>
            <a:ext cx="2091007"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7" name="Textplatzhalter 2-1">
            <a:extLst>
              <a:ext uri="{FF2B5EF4-FFF2-40B4-BE49-F238E27FC236}">
                <a16:creationId xmlns:a16="http://schemas.microsoft.com/office/drawing/2014/main" id="{5B17E17C-59FF-4C7E-A640-E81B9DDDFBC9}"/>
              </a:ext>
            </a:extLst>
          </p:cNvPr>
          <p:cNvSpPr>
            <a:spLocks noGrp="1"/>
          </p:cNvSpPr>
          <p:nvPr>
            <p:ph type="body" sz="quarter" idx="17" hasCustomPrompt="1"/>
          </p:nvPr>
        </p:nvSpPr>
        <p:spPr>
          <a:xfrm>
            <a:off x="5986238" y="2888625"/>
            <a:ext cx="2091007"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2">
            <a:extLst>
              <a:ext uri="{FF2B5EF4-FFF2-40B4-BE49-F238E27FC236}">
                <a16:creationId xmlns:a16="http://schemas.microsoft.com/office/drawing/2014/main" id="{DD3C401F-6639-4E84-81B6-AA3EA7FC4B7E}"/>
              </a:ext>
            </a:extLst>
          </p:cNvPr>
          <p:cNvSpPr>
            <a:spLocks noGrp="1"/>
          </p:cNvSpPr>
          <p:nvPr>
            <p:ph type="pic" sz="quarter" idx="14" hasCustomPrompt="1"/>
          </p:nvPr>
        </p:nvSpPr>
        <p:spPr>
          <a:xfrm>
            <a:off x="4572000" y="2962800"/>
            <a:ext cx="1342800" cy="1342800"/>
          </a:xfrm>
        </p:spPr>
        <p:txBody>
          <a:bodyPr/>
          <a:lstStyle>
            <a:lvl1pPr>
              <a:defRPr/>
            </a:lvl1pPr>
          </a:lstStyle>
          <a:p>
            <a:r>
              <a:rPr lang="de-AT" noProof="0"/>
              <a:t>Bild-Platzhalter</a:t>
            </a:r>
          </a:p>
        </p:txBody>
      </p:sp>
      <p:sp>
        <p:nvSpPr>
          <p:cNvPr id="15" name="Textplatzhalter 1-2">
            <a:extLst>
              <a:ext uri="{FF2B5EF4-FFF2-40B4-BE49-F238E27FC236}">
                <a16:creationId xmlns:a16="http://schemas.microsoft.com/office/drawing/2014/main" id="{1504AF7B-F1B5-4FC2-B301-E830D1F9689F}"/>
              </a:ext>
            </a:extLst>
          </p:cNvPr>
          <p:cNvSpPr>
            <a:spLocks noGrp="1"/>
          </p:cNvSpPr>
          <p:nvPr>
            <p:ph type="body" sz="quarter" idx="16" hasCustomPrompt="1"/>
          </p:nvPr>
        </p:nvSpPr>
        <p:spPr>
          <a:xfrm>
            <a:off x="5986238" y="1862983"/>
            <a:ext cx="2091007"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4" name="Textplatzhalter 1-1">
            <a:extLst>
              <a:ext uri="{FF2B5EF4-FFF2-40B4-BE49-F238E27FC236}">
                <a16:creationId xmlns:a16="http://schemas.microsoft.com/office/drawing/2014/main" id="{BF27F085-A4F2-4559-8837-B3AC67F20428}"/>
              </a:ext>
            </a:extLst>
          </p:cNvPr>
          <p:cNvSpPr>
            <a:spLocks noGrp="1"/>
          </p:cNvSpPr>
          <p:nvPr>
            <p:ph type="body" sz="quarter" idx="15" hasCustomPrompt="1"/>
          </p:nvPr>
        </p:nvSpPr>
        <p:spPr>
          <a:xfrm>
            <a:off x="5985645" y="1364625"/>
            <a:ext cx="2091600"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0" name="Bildplatzhalter 1">
            <a:extLst>
              <a:ext uri="{FF2B5EF4-FFF2-40B4-BE49-F238E27FC236}">
                <a16:creationId xmlns:a16="http://schemas.microsoft.com/office/drawing/2014/main" id="{9580C9B7-4B52-4EC7-8CDA-ACE00445EDBE}"/>
              </a:ext>
            </a:extLst>
          </p:cNvPr>
          <p:cNvSpPr>
            <a:spLocks noGrp="1"/>
          </p:cNvSpPr>
          <p:nvPr>
            <p:ph type="pic" sz="quarter" idx="13" hasCustomPrompt="1"/>
          </p:nvPr>
        </p:nvSpPr>
        <p:spPr>
          <a:xfrm>
            <a:off x="4572000" y="1440000"/>
            <a:ext cx="1342800" cy="1342800"/>
          </a:xfrm>
        </p:spPr>
        <p:txBody>
          <a:bodyPr/>
          <a:lstStyle>
            <a:lvl1pPr>
              <a:defRPr/>
            </a:lvl1pPr>
          </a:lstStyle>
          <a:p>
            <a:r>
              <a:rPr lang="de-AT" noProof="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1345626"/>
            <a:ext cx="3780000" cy="733534"/>
          </a:xfrm>
        </p:spPr>
        <p:txBody>
          <a:bodyPr>
            <a:spAutoFit/>
          </a:bodyPr>
          <a:lstStyle>
            <a:lvl1pPr>
              <a:defRPr>
                <a:solidFill>
                  <a:schemeClr val="accent1"/>
                </a:solidFill>
              </a:defRPr>
            </a:lvl1pPr>
          </a:lstStyle>
          <a:p>
            <a:r>
              <a:rPr lang="de-AT" noProof="0" dirty="0"/>
              <a:t>Überschrift </a:t>
            </a:r>
            <a:br>
              <a:rPr lang="de-AT" noProof="0" dirty="0"/>
            </a:br>
            <a:r>
              <a:rPr lang="de-AT" noProof="0" dirty="0"/>
              <a:t>2-zeilig</a:t>
            </a:r>
            <a:endParaRPr lang="en-US" dirty="0"/>
          </a:p>
        </p:txBody>
      </p:sp>
      <p:sp>
        <p:nvSpPr>
          <p:cNvPr id="5" name="Fußzeilenplatzhalter 4">
            <a:extLst>
              <a:ext uri="{FF2B5EF4-FFF2-40B4-BE49-F238E27FC236}">
                <a16:creationId xmlns:a16="http://schemas.microsoft.com/office/drawing/2014/main" id="{90208B52-3C69-4401-B3C1-FE7322BA4E0C}"/>
              </a:ext>
            </a:extLst>
          </p:cNvPr>
          <p:cNvSpPr>
            <a:spLocks noGrp="1"/>
          </p:cNvSpPr>
          <p:nvPr>
            <p:ph type="ftr" sz="quarter" idx="19"/>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19631161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act Page Template 2 (4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B9DD1F8B-59D8-4AA6-92CF-9C131ECB953A}"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platzhalter 4-2">
            <a:extLst>
              <a:ext uri="{FF2B5EF4-FFF2-40B4-BE49-F238E27FC236}">
                <a16:creationId xmlns:a16="http://schemas.microsoft.com/office/drawing/2014/main" id="{23701C66-73D1-4565-A029-30E072B49413}"/>
              </a:ext>
            </a:extLst>
          </p:cNvPr>
          <p:cNvSpPr>
            <a:spLocks noGrp="1"/>
          </p:cNvSpPr>
          <p:nvPr>
            <p:ph type="body" sz="quarter" idx="19" hasCustomPrompt="1"/>
          </p:nvPr>
        </p:nvSpPr>
        <p:spPr>
          <a:xfrm>
            <a:off x="5986238" y="3386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6" name="Textplatzhalter 4-1">
            <a:extLst>
              <a:ext uri="{FF2B5EF4-FFF2-40B4-BE49-F238E27FC236}">
                <a16:creationId xmlns:a16="http://schemas.microsoft.com/office/drawing/2014/main" id="{19B79110-194B-4CDA-B511-4BAD042E59D7}"/>
              </a:ext>
            </a:extLst>
          </p:cNvPr>
          <p:cNvSpPr>
            <a:spLocks noGrp="1"/>
          </p:cNvSpPr>
          <p:nvPr>
            <p:ph type="body" sz="quarter" idx="20" hasCustomPrompt="1"/>
          </p:nvPr>
        </p:nvSpPr>
        <p:spPr>
          <a:xfrm>
            <a:off x="5986238" y="2888625"/>
            <a:ext cx="2091600"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7" name="Bildplatzhalter 4">
            <a:extLst>
              <a:ext uri="{FF2B5EF4-FFF2-40B4-BE49-F238E27FC236}">
                <a16:creationId xmlns:a16="http://schemas.microsoft.com/office/drawing/2014/main" id="{3F8F6C7D-3E9E-48C4-BC46-84486559DF42}"/>
              </a:ext>
            </a:extLst>
          </p:cNvPr>
          <p:cNvSpPr>
            <a:spLocks noGrp="1"/>
          </p:cNvSpPr>
          <p:nvPr>
            <p:ph type="pic" sz="quarter" idx="21" hasCustomPrompt="1"/>
          </p:nvPr>
        </p:nvSpPr>
        <p:spPr>
          <a:xfrm>
            <a:off x="4572000" y="2962800"/>
            <a:ext cx="1342800" cy="1342800"/>
          </a:xfrm>
        </p:spPr>
        <p:txBody>
          <a:bodyPr/>
          <a:lstStyle>
            <a:lvl1pPr>
              <a:defRPr/>
            </a:lvl1pPr>
          </a:lstStyle>
          <a:p>
            <a:r>
              <a:rPr lang="de-AT" noProof="0"/>
              <a:t>Bild-Platzhalter</a:t>
            </a:r>
          </a:p>
        </p:txBody>
      </p:sp>
      <p:sp>
        <p:nvSpPr>
          <p:cNvPr id="8" name="Textplatzhalter 3-2">
            <a:extLst>
              <a:ext uri="{FF2B5EF4-FFF2-40B4-BE49-F238E27FC236}">
                <a16:creationId xmlns:a16="http://schemas.microsoft.com/office/drawing/2014/main" id="{F33D51E1-4762-4DA8-992D-911B5661C296}"/>
              </a:ext>
            </a:extLst>
          </p:cNvPr>
          <p:cNvSpPr>
            <a:spLocks noGrp="1"/>
          </p:cNvSpPr>
          <p:nvPr>
            <p:ph type="body" sz="quarter" idx="18" hasCustomPrompt="1"/>
          </p:nvPr>
        </p:nvSpPr>
        <p:spPr>
          <a:xfrm>
            <a:off x="1783089" y="3386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0" name="Textplatzhalter 3-1">
            <a:extLst>
              <a:ext uri="{FF2B5EF4-FFF2-40B4-BE49-F238E27FC236}">
                <a16:creationId xmlns:a16="http://schemas.microsoft.com/office/drawing/2014/main" id="{6CAE8949-1437-4F96-AE42-0ADE10B8975C}"/>
              </a:ext>
            </a:extLst>
          </p:cNvPr>
          <p:cNvSpPr>
            <a:spLocks noGrp="1"/>
          </p:cNvSpPr>
          <p:nvPr>
            <p:ph type="body" sz="quarter" idx="17" hasCustomPrompt="1"/>
          </p:nvPr>
        </p:nvSpPr>
        <p:spPr>
          <a:xfrm>
            <a:off x="1783090" y="2888625"/>
            <a:ext cx="2091599"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3">
            <a:extLst>
              <a:ext uri="{FF2B5EF4-FFF2-40B4-BE49-F238E27FC236}">
                <a16:creationId xmlns:a16="http://schemas.microsoft.com/office/drawing/2014/main" id="{0CF04F0A-05D4-4C11-9C8F-A14D8AF8E8AB}"/>
              </a:ext>
            </a:extLst>
          </p:cNvPr>
          <p:cNvSpPr>
            <a:spLocks noGrp="1"/>
          </p:cNvSpPr>
          <p:nvPr>
            <p:ph type="pic" sz="quarter" idx="14" hasCustomPrompt="1"/>
          </p:nvPr>
        </p:nvSpPr>
        <p:spPr>
          <a:xfrm>
            <a:off x="368852" y="2962800"/>
            <a:ext cx="1342800" cy="1342800"/>
          </a:xfrm>
        </p:spPr>
        <p:txBody>
          <a:bodyPr/>
          <a:lstStyle>
            <a:lvl1pPr>
              <a:defRPr/>
            </a:lvl1pPr>
          </a:lstStyle>
          <a:p>
            <a:r>
              <a:rPr lang="de-AT" noProof="0"/>
              <a:t>Bild-Platzhalter</a:t>
            </a:r>
          </a:p>
        </p:txBody>
      </p:sp>
      <p:sp>
        <p:nvSpPr>
          <p:cNvPr id="18" name="Textplatzhalter 2-2">
            <a:extLst>
              <a:ext uri="{FF2B5EF4-FFF2-40B4-BE49-F238E27FC236}">
                <a16:creationId xmlns:a16="http://schemas.microsoft.com/office/drawing/2014/main" id="{2E2E3A61-04C8-47AB-A6BA-EE604A4F69F5}"/>
              </a:ext>
            </a:extLst>
          </p:cNvPr>
          <p:cNvSpPr>
            <a:spLocks noGrp="1"/>
          </p:cNvSpPr>
          <p:nvPr>
            <p:ph type="body" sz="quarter" idx="22" hasCustomPrompt="1"/>
          </p:nvPr>
        </p:nvSpPr>
        <p:spPr>
          <a:xfrm>
            <a:off x="5986238" y="1862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9" name="Textplatzhalter 2-1">
            <a:extLst>
              <a:ext uri="{FF2B5EF4-FFF2-40B4-BE49-F238E27FC236}">
                <a16:creationId xmlns:a16="http://schemas.microsoft.com/office/drawing/2014/main" id="{F27B627E-6873-47DB-B25C-84439BC35744}"/>
              </a:ext>
            </a:extLst>
          </p:cNvPr>
          <p:cNvSpPr>
            <a:spLocks noGrp="1"/>
          </p:cNvSpPr>
          <p:nvPr>
            <p:ph type="body" sz="quarter" idx="23" hasCustomPrompt="1"/>
          </p:nvPr>
        </p:nvSpPr>
        <p:spPr>
          <a:xfrm>
            <a:off x="5985645" y="1364625"/>
            <a:ext cx="2092193"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20" name="Bildplatzhalter 2">
            <a:extLst>
              <a:ext uri="{FF2B5EF4-FFF2-40B4-BE49-F238E27FC236}">
                <a16:creationId xmlns:a16="http://schemas.microsoft.com/office/drawing/2014/main" id="{2C198522-C74C-4A74-81B5-7FE92076012C}"/>
              </a:ext>
            </a:extLst>
          </p:cNvPr>
          <p:cNvSpPr>
            <a:spLocks noGrp="1"/>
          </p:cNvSpPr>
          <p:nvPr>
            <p:ph type="pic" sz="quarter" idx="24" hasCustomPrompt="1"/>
          </p:nvPr>
        </p:nvSpPr>
        <p:spPr>
          <a:xfrm>
            <a:off x="4572000" y="1440000"/>
            <a:ext cx="1342800" cy="1342800"/>
          </a:xfrm>
        </p:spPr>
        <p:txBody>
          <a:bodyPr/>
          <a:lstStyle>
            <a:lvl1pPr>
              <a:defRPr/>
            </a:lvl1pPr>
          </a:lstStyle>
          <a:p>
            <a:r>
              <a:rPr lang="de-AT" noProof="0" dirty="0"/>
              <a:t>Bild-Platzhalter</a:t>
            </a:r>
          </a:p>
        </p:txBody>
      </p:sp>
      <p:sp>
        <p:nvSpPr>
          <p:cNvPr id="12" name="Textplatzhalter 1-2">
            <a:extLst>
              <a:ext uri="{FF2B5EF4-FFF2-40B4-BE49-F238E27FC236}">
                <a16:creationId xmlns:a16="http://schemas.microsoft.com/office/drawing/2014/main" id="{507BA28D-10F8-4188-B027-A62EC820E927}"/>
              </a:ext>
            </a:extLst>
          </p:cNvPr>
          <p:cNvSpPr>
            <a:spLocks noGrp="1"/>
          </p:cNvSpPr>
          <p:nvPr>
            <p:ph type="body" sz="quarter" idx="16" hasCustomPrompt="1"/>
          </p:nvPr>
        </p:nvSpPr>
        <p:spPr>
          <a:xfrm>
            <a:off x="1783090" y="1862983"/>
            <a:ext cx="2091599"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3" name="Textplatzhalter 1-1">
            <a:extLst>
              <a:ext uri="{FF2B5EF4-FFF2-40B4-BE49-F238E27FC236}">
                <a16:creationId xmlns:a16="http://schemas.microsoft.com/office/drawing/2014/main" id="{CBA77444-73EC-4198-920E-1EC2B38A4C9B}"/>
              </a:ext>
            </a:extLst>
          </p:cNvPr>
          <p:cNvSpPr>
            <a:spLocks noGrp="1"/>
          </p:cNvSpPr>
          <p:nvPr>
            <p:ph type="body" sz="quarter" idx="15" hasCustomPrompt="1"/>
          </p:nvPr>
        </p:nvSpPr>
        <p:spPr>
          <a:xfrm>
            <a:off x="1782497" y="1364625"/>
            <a:ext cx="2092192"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4" name="Bildplatzhalter 1">
            <a:extLst>
              <a:ext uri="{FF2B5EF4-FFF2-40B4-BE49-F238E27FC236}">
                <a16:creationId xmlns:a16="http://schemas.microsoft.com/office/drawing/2014/main" id="{8E562F26-1261-4CA5-AD81-3AD28EA1827E}"/>
              </a:ext>
            </a:extLst>
          </p:cNvPr>
          <p:cNvSpPr>
            <a:spLocks noGrp="1"/>
          </p:cNvSpPr>
          <p:nvPr>
            <p:ph type="pic" sz="quarter" idx="13" hasCustomPrompt="1"/>
          </p:nvPr>
        </p:nvSpPr>
        <p:spPr>
          <a:xfrm>
            <a:off x="368852" y="1440000"/>
            <a:ext cx="1342800" cy="1342800"/>
          </a:xfrm>
        </p:spPr>
        <p:txBody>
          <a:bodyPr/>
          <a:lstStyle>
            <a:lvl1pPr>
              <a:defRPr/>
            </a:lvl1pPr>
          </a:lstStyle>
          <a:p>
            <a:r>
              <a:rPr lang="de-AT" noProof="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lstStyle>
            <a:lvl1pPr>
              <a:defRPr/>
            </a:lvl1pPr>
          </a:lstStyle>
          <a:p>
            <a:r>
              <a:rPr lang="de-AT" noProof="0" dirty="0"/>
              <a:t>Ihre </a:t>
            </a:r>
            <a:r>
              <a:rPr lang="de-AT" noProof="0" dirty="0" err="1"/>
              <a:t>Ansprechpartner:innen</a:t>
            </a:r>
            <a:endParaRPr lang="en-US" dirty="0"/>
          </a:p>
        </p:txBody>
      </p:sp>
      <p:sp>
        <p:nvSpPr>
          <p:cNvPr id="5" name="Fußzeilenplatzhalter 4">
            <a:extLst>
              <a:ext uri="{FF2B5EF4-FFF2-40B4-BE49-F238E27FC236}">
                <a16:creationId xmlns:a16="http://schemas.microsoft.com/office/drawing/2014/main" id="{FD7C37F4-7A6C-429B-B040-1956F02B3CE4}"/>
              </a:ext>
            </a:extLst>
          </p:cNvPr>
          <p:cNvSpPr>
            <a:spLocks noGrp="1"/>
          </p:cNvSpPr>
          <p:nvPr>
            <p:ph type="ftr" sz="quarter" idx="25"/>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4383817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iography Page up to 3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F3D7CF79-B20D-4889-8769-C6ADB279B21E}"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platzhalter 3-4">
            <a:extLst>
              <a:ext uri="{FF2B5EF4-FFF2-40B4-BE49-F238E27FC236}">
                <a16:creationId xmlns:a16="http://schemas.microsoft.com/office/drawing/2014/main" id="{EA18362C-209E-4A06-BEEC-9112F9C7610C}"/>
              </a:ext>
            </a:extLst>
          </p:cNvPr>
          <p:cNvSpPr>
            <a:spLocks noGrp="1"/>
          </p:cNvSpPr>
          <p:nvPr>
            <p:ph type="body" sz="quarter" idx="32"/>
          </p:nvPr>
        </p:nvSpPr>
        <p:spPr>
          <a:xfrm>
            <a:off x="5986800"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8" name="Textplatzhalter 3-3">
            <a:extLst>
              <a:ext uri="{FF2B5EF4-FFF2-40B4-BE49-F238E27FC236}">
                <a16:creationId xmlns:a16="http://schemas.microsoft.com/office/drawing/2014/main" id="{F33D51E1-4762-4DA8-992D-911B5661C296}"/>
              </a:ext>
            </a:extLst>
          </p:cNvPr>
          <p:cNvSpPr>
            <a:spLocks noGrp="1"/>
          </p:cNvSpPr>
          <p:nvPr>
            <p:ph type="body" sz="quarter" idx="18" hasCustomPrompt="1"/>
          </p:nvPr>
        </p:nvSpPr>
        <p:spPr>
          <a:xfrm>
            <a:off x="6944640" y="2120111"/>
            <a:ext cx="1947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25" name="Textplatzhalter 3-2">
            <a:extLst>
              <a:ext uri="{FF2B5EF4-FFF2-40B4-BE49-F238E27FC236}">
                <a16:creationId xmlns:a16="http://schemas.microsoft.com/office/drawing/2014/main" id="{E5150258-0165-4CD1-8AD9-D925F680D94D}"/>
              </a:ext>
            </a:extLst>
          </p:cNvPr>
          <p:cNvSpPr>
            <a:spLocks noGrp="1"/>
          </p:cNvSpPr>
          <p:nvPr>
            <p:ph type="body" sz="quarter" idx="29" hasCustomPrompt="1"/>
          </p:nvPr>
        </p:nvSpPr>
        <p:spPr>
          <a:xfrm>
            <a:off x="6944640"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22" name="Textplatzhalter 3-1">
            <a:extLst>
              <a:ext uri="{FF2B5EF4-FFF2-40B4-BE49-F238E27FC236}">
                <a16:creationId xmlns:a16="http://schemas.microsoft.com/office/drawing/2014/main" id="{F8A51DE7-D27F-4C5F-8F63-D8D55BBBA9E8}"/>
              </a:ext>
            </a:extLst>
          </p:cNvPr>
          <p:cNvSpPr>
            <a:spLocks noGrp="1"/>
          </p:cNvSpPr>
          <p:nvPr>
            <p:ph type="body" sz="quarter" idx="26" hasCustomPrompt="1"/>
          </p:nvPr>
        </p:nvSpPr>
        <p:spPr>
          <a:xfrm>
            <a:off x="6944641"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3">
            <a:extLst>
              <a:ext uri="{FF2B5EF4-FFF2-40B4-BE49-F238E27FC236}">
                <a16:creationId xmlns:a16="http://schemas.microsoft.com/office/drawing/2014/main" id="{0CF04F0A-05D4-4C11-9C8F-A14D8AF8E8AB}"/>
              </a:ext>
            </a:extLst>
          </p:cNvPr>
          <p:cNvSpPr>
            <a:spLocks noGrp="1"/>
          </p:cNvSpPr>
          <p:nvPr>
            <p:ph type="pic" sz="quarter" idx="14" hasCustomPrompt="1"/>
          </p:nvPr>
        </p:nvSpPr>
        <p:spPr>
          <a:xfrm>
            <a:off x="5986800" y="1440000"/>
            <a:ext cx="777600" cy="777600"/>
          </a:xfrm>
        </p:spPr>
        <p:txBody>
          <a:bodyPr/>
          <a:lstStyle>
            <a:lvl1pPr>
              <a:defRPr/>
            </a:lvl1pPr>
          </a:lstStyle>
          <a:p>
            <a:r>
              <a:rPr lang="de-AT" noProof="0" dirty="0"/>
              <a:t>Bild-Platzhalter</a:t>
            </a:r>
          </a:p>
        </p:txBody>
      </p:sp>
      <p:sp>
        <p:nvSpPr>
          <p:cNvPr id="27" name="Textplatzhalter 2-4">
            <a:extLst>
              <a:ext uri="{FF2B5EF4-FFF2-40B4-BE49-F238E27FC236}">
                <a16:creationId xmlns:a16="http://schemas.microsoft.com/office/drawing/2014/main" id="{A9E86B94-E6CE-45B3-ADAC-F508EEBC3878}"/>
              </a:ext>
            </a:extLst>
          </p:cNvPr>
          <p:cNvSpPr>
            <a:spLocks noGrp="1"/>
          </p:cNvSpPr>
          <p:nvPr>
            <p:ph type="body" sz="quarter" idx="31"/>
          </p:nvPr>
        </p:nvSpPr>
        <p:spPr>
          <a:xfrm>
            <a:off x="3121200"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8" name="Textplatzhalter 2-3">
            <a:extLst>
              <a:ext uri="{FF2B5EF4-FFF2-40B4-BE49-F238E27FC236}">
                <a16:creationId xmlns:a16="http://schemas.microsoft.com/office/drawing/2014/main" id="{2E2E3A61-04C8-47AB-A6BA-EE604A4F69F5}"/>
              </a:ext>
            </a:extLst>
          </p:cNvPr>
          <p:cNvSpPr>
            <a:spLocks noGrp="1"/>
          </p:cNvSpPr>
          <p:nvPr>
            <p:ph type="body" sz="quarter" idx="22" hasCustomPrompt="1"/>
          </p:nvPr>
        </p:nvSpPr>
        <p:spPr>
          <a:xfrm>
            <a:off x="4075828" y="2120111"/>
            <a:ext cx="1947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24" name="Textplatzhalter 2-2">
            <a:extLst>
              <a:ext uri="{FF2B5EF4-FFF2-40B4-BE49-F238E27FC236}">
                <a16:creationId xmlns:a16="http://schemas.microsoft.com/office/drawing/2014/main" id="{75EA9054-6283-4CF2-9276-B1C91F8C58F1}"/>
              </a:ext>
            </a:extLst>
          </p:cNvPr>
          <p:cNvSpPr>
            <a:spLocks noGrp="1"/>
          </p:cNvSpPr>
          <p:nvPr>
            <p:ph type="body" sz="quarter" idx="28" hasCustomPrompt="1"/>
          </p:nvPr>
        </p:nvSpPr>
        <p:spPr>
          <a:xfrm>
            <a:off x="4075828"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21" name="Textplatzhalter 2-1">
            <a:extLst>
              <a:ext uri="{FF2B5EF4-FFF2-40B4-BE49-F238E27FC236}">
                <a16:creationId xmlns:a16="http://schemas.microsoft.com/office/drawing/2014/main" id="{5BFE40B1-1DA1-4145-AF07-104E03BF4B3C}"/>
              </a:ext>
            </a:extLst>
          </p:cNvPr>
          <p:cNvSpPr>
            <a:spLocks noGrp="1"/>
          </p:cNvSpPr>
          <p:nvPr>
            <p:ph type="body" sz="quarter" idx="25" hasCustomPrompt="1"/>
          </p:nvPr>
        </p:nvSpPr>
        <p:spPr>
          <a:xfrm>
            <a:off x="4075828"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20" name="Bildplatzhalter 2">
            <a:extLst>
              <a:ext uri="{FF2B5EF4-FFF2-40B4-BE49-F238E27FC236}">
                <a16:creationId xmlns:a16="http://schemas.microsoft.com/office/drawing/2014/main" id="{2C198522-C74C-4A74-81B5-7FE92076012C}"/>
              </a:ext>
            </a:extLst>
          </p:cNvPr>
          <p:cNvSpPr>
            <a:spLocks noGrp="1"/>
          </p:cNvSpPr>
          <p:nvPr>
            <p:ph type="pic" sz="quarter" idx="24" hasCustomPrompt="1"/>
          </p:nvPr>
        </p:nvSpPr>
        <p:spPr>
          <a:xfrm>
            <a:off x="3229200" y="1440000"/>
            <a:ext cx="777600" cy="777600"/>
          </a:xfrm>
        </p:spPr>
        <p:txBody>
          <a:bodyPr/>
          <a:lstStyle>
            <a:lvl1pPr>
              <a:defRPr/>
            </a:lvl1pPr>
          </a:lstStyle>
          <a:p>
            <a:r>
              <a:rPr lang="de-AT" noProof="0" dirty="0"/>
              <a:t>Bild-Platzhalter</a:t>
            </a:r>
          </a:p>
        </p:txBody>
      </p:sp>
      <p:sp>
        <p:nvSpPr>
          <p:cNvPr id="26" name="Textplatzhalter 1-4">
            <a:extLst>
              <a:ext uri="{FF2B5EF4-FFF2-40B4-BE49-F238E27FC236}">
                <a16:creationId xmlns:a16="http://schemas.microsoft.com/office/drawing/2014/main" id="{4DD452FB-E6E5-4B09-B2D4-89E5E7AFF3B2}"/>
              </a:ext>
            </a:extLst>
          </p:cNvPr>
          <p:cNvSpPr>
            <a:spLocks noGrp="1"/>
          </p:cNvSpPr>
          <p:nvPr>
            <p:ph type="body" sz="quarter" idx="30"/>
          </p:nvPr>
        </p:nvSpPr>
        <p:spPr>
          <a:xfrm>
            <a:off x="250823"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2" name="Textplatzhalter 1-3">
            <a:extLst>
              <a:ext uri="{FF2B5EF4-FFF2-40B4-BE49-F238E27FC236}">
                <a16:creationId xmlns:a16="http://schemas.microsoft.com/office/drawing/2014/main" id="{507BA28D-10F8-4188-B027-A62EC820E927}"/>
              </a:ext>
            </a:extLst>
          </p:cNvPr>
          <p:cNvSpPr>
            <a:spLocks noGrp="1"/>
          </p:cNvSpPr>
          <p:nvPr>
            <p:ph type="body" sz="quarter" idx="16" hasCustomPrompt="1"/>
          </p:nvPr>
        </p:nvSpPr>
        <p:spPr>
          <a:xfrm>
            <a:off x="1209393" y="2120111"/>
            <a:ext cx="1947600" cy="425694"/>
          </a:xfrm>
        </p:spPr>
        <p:txBody>
          <a:bodyPr wrap="square">
            <a:spAutoFit/>
          </a:bodyPr>
          <a:lstStyle>
            <a:lvl1pPr marL="0">
              <a:lnSpc>
                <a:spcPts val="875"/>
              </a:lnSpc>
              <a:spcBef>
                <a:spcPts val="0"/>
              </a:spcBef>
              <a:spcAft>
                <a:spcPts val="0"/>
              </a:spcAft>
              <a:buFontTx/>
              <a:buNone/>
              <a:defRPr sz="600" b="0">
                <a:solidFill>
                  <a:schemeClr val="tx2"/>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23" name="Textplatzhalter 1-2">
            <a:extLst>
              <a:ext uri="{FF2B5EF4-FFF2-40B4-BE49-F238E27FC236}">
                <a16:creationId xmlns:a16="http://schemas.microsoft.com/office/drawing/2014/main" id="{B3181916-FD6A-4A51-BBEF-7150067B8471}"/>
              </a:ext>
            </a:extLst>
          </p:cNvPr>
          <p:cNvSpPr>
            <a:spLocks noGrp="1"/>
          </p:cNvSpPr>
          <p:nvPr>
            <p:ph type="body" sz="quarter" idx="27" hasCustomPrompt="1"/>
          </p:nvPr>
        </p:nvSpPr>
        <p:spPr>
          <a:xfrm>
            <a:off x="1209393"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13" name="Textplatzhalter 1-1">
            <a:extLst>
              <a:ext uri="{FF2B5EF4-FFF2-40B4-BE49-F238E27FC236}">
                <a16:creationId xmlns:a16="http://schemas.microsoft.com/office/drawing/2014/main" id="{CBA77444-73EC-4198-920E-1EC2B38A4C9B}"/>
              </a:ext>
            </a:extLst>
          </p:cNvPr>
          <p:cNvSpPr>
            <a:spLocks noGrp="1"/>
          </p:cNvSpPr>
          <p:nvPr>
            <p:ph type="body" sz="quarter" idx="15" hasCustomPrompt="1"/>
          </p:nvPr>
        </p:nvSpPr>
        <p:spPr>
          <a:xfrm>
            <a:off x="1209393"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4" name="Bildplatzhalter 1">
            <a:extLst>
              <a:ext uri="{FF2B5EF4-FFF2-40B4-BE49-F238E27FC236}">
                <a16:creationId xmlns:a16="http://schemas.microsoft.com/office/drawing/2014/main" id="{8E562F26-1261-4CA5-AD81-3AD28EA1827E}"/>
              </a:ext>
            </a:extLst>
          </p:cNvPr>
          <p:cNvSpPr>
            <a:spLocks noGrp="1"/>
          </p:cNvSpPr>
          <p:nvPr>
            <p:ph type="pic" sz="quarter" idx="13" hasCustomPrompt="1"/>
          </p:nvPr>
        </p:nvSpPr>
        <p:spPr>
          <a:xfrm>
            <a:off x="360000" y="1440000"/>
            <a:ext cx="777600" cy="777600"/>
          </a:xfrm>
        </p:spPr>
        <p:txBody>
          <a:bodyPr/>
          <a:lstStyle>
            <a:lvl1pPr>
              <a:defRPr/>
            </a:lvl1pPr>
          </a:lstStyle>
          <a:p>
            <a:r>
              <a:rPr lang="de-AT" noProof="0" dirty="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lstStyle/>
          <a:p>
            <a:r>
              <a:rPr lang="de-AT" noProof="0" dirty="0"/>
              <a:t>Ihre </a:t>
            </a:r>
            <a:r>
              <a:rPr lang="de-AT" noProof="0" dirty="0" err="1"/>
              <a:t>Ansprechpartner:innen</a:t>
            </a:r>
            <a:endParaRPr lang="en-US" dirty="0"/>
          </a:p>
        </p:txBody>
      </p:sp>
      <p:sp>
        <p:nvSpPr>
          <p:cNvPr id="5" name="Fußzeilenplatzhalter 4">
            <a:extLst>
              <a:ext uri="{FF2B5EF4-FFF2-40B4-BE49-F238E27FC236}">
                <a16:creationId xmlns:a16="http://schemas.microsoft.com/office/drawing/2014/main" id="{406BA9D7-882A-4A00-80B4-96663F5E3C6B}"/>
              </a:ext>
            </a:extLst>
          </p:cNvPr>
          <p:cNvSpPr>
            <a:spLocks noGrp="1"/>
          </p:cNvSpPr>
          <p:nvPr>
            <p:ph type="ftr" sz="quarter" idx="33"/>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10319268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 Blank">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108636ED-CDC7-4A9B-96EB-864F8469FC6D}"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spAutoFit/>
          </a:bodyPr>
          <a:lstStyle/>
          <a:p>
            <a:r>
              <a:rPr lang="de-AT" noProof="0" dirty="0"/>
              <a:t>Überschrift 1-zeilig</a:t>
            </a:r>
            <a:endParaRPr lang="en-US" dirty="0"/>
          </a:p>
        </p:txBody>
      </p:sp>
      <p:sp>
        <p:nvSpPr>
          <p:cNvPr id="5" name="Fußzeilenplatzhalter 4">
            <a:extLst>
              <a:ext uri="{FF2B5EF4-FFF2-40B4-BE49-F238E27FC236}">
                <a16:creationId xmlns:a16="http://schemas.microsoft.com/office/drawing/2014/main" id="{BAF9BAF0-2DB3-4F14-A789-B3072C055AE1}"/>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376429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 Statment">
    <p:bg>
      <p:bgPr>
        <a:solidFill>
          <a:schemeClr val="bg2"/>
        </a:solidFill>
        <a:effectLst/>
      </p:bgPr>
    </p:bg>
    <p:spTree>
      <p:nvGrpSpPr>
        <p:cNvPr id="1" name=""/>
        <p:cNvGrpSpPr/>
        <p:nvPr/>
      </p:nvGrpSpPr>
      <p:grpSpPr>
        <a:xfrm>
          <a:off x="0" y="0"/>
          <a:ext cx="0" cy="0"/>
          <a:chOff x="0" y="0"/>
          <a:chExt cx="0" cy="0"/>
        </a:xfrm>
      </p:grpSpPr>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ACAA4F5D-B4AA-4873-9853-FE440C1D96FB}"/>
              </a:ext>
            </a:extLst>
          </p:cNvPr>
          <p:cNvSpPr>
            <a:spLocks noGrp="1"/>
          </p:cNvSpPr>
          <p:nvPr>
            <p:ph type="title" hasCustomPrompt="1"/>
          </p:nvPr>
        </p:nvSpPr>
        <p:spPr>
          <a:xfrm>
            <a:off x="250824" y="2089358"/>
            <a:ext cx="6732000" cy="1015663"/>
          </a:xfrm>
        </p:spPr>
        <p:txBody>
          <a:bodyPr wrap="square" anchor="ctr" anchorCtr="0">
            <a:spAutoFit/>
          </a:bodyPr>
          <a:lstStyle>
            <a:lvl1pPr>
              <a:lnSpc>
                <a:spcPts val="3600"/>
              </a:lnSpc>
              <a:defRPr sz="3600">
                <a:solidFill>
                  <a:schemeClr val="tx1"/>
                </a:solidFill>
              </a:defRPr>
            </a:lvl1pPr>
          </a:lstStyle>
          <a:p>
            <a:r>
              <a:rPr lang="de-AT" noProof="0" dirty="0"/>
              <a:t>Hier steht ein großes Zitat </a:t>
            </a:r>
            <a:br>
              <a:rPr lang="de-AT" noProof="0" dirty="0"/>
            </a:br>
            <a:r>
              <a:rPr lang="de-AT" noProof="0" dirty="0"/>
              <a:t>oder wichtiges Statement. </a:t>
            </a:r>
          </a:p>
        </p:txBody>
      </p:sp>
      <p:pic>
        <p:nvPicPr>
          <p:cNvPr id="8" name="Logo Wirtsch. + Steuerb.">
            <a:extLst>
              <a:ext uri="{FF2B5EF4-FFF2-40B4-BE49-F238E27FC236}">
                <a16:creationId xmlns:a16="http://schemas.microsoft.com/office/drawing/2014/main" id="{F4A467A9-E063-47E3-A1C1-1DB4883F65E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58776" y="270000"/>
            <a:ext cx="784798" cy="267107"/>
          </a:xfrm>
          <a:prstGeom prst="rect">
            <a:avLst/>
          </a:prstGeom>
        </p:spPr>
      </p:pic>
      <p:sp>
        <p:nvSpPr>
          <p:cNvPr id="9" name="Datumsplatzhalter 8">
            <a:extLst>
              <a:ext uri="{FF2B5EF4-FFF2-40B4-BE49-F238E27FC236}">
                <a16:creationId xmlns:a16="http://schemas.microsoft.com/office/drawing/2014/main" id="{82D833B0-304D-48E6-A4E8-33626906DD6F}"/>
              </a:ext>
            </a:extLst>
          </p:cNvPr>
          <p:cNvSpPr>
            <a:spLocks noGrp="1"/>
          </p:cNvSpPr>
          <p:nvPr>
            <p:ph type="dt" sz="half" idx="10"/>
          </p:nvPr>
        </p:nvSpPr>
        <p:spPr/>
        <p:txBody>
          <a:bodyPr/>
          <a:lstStyle>
            <a:lvl1pPr>
              <a:defRPr>
                <a:solidFill>
                  <a:schemeClr val="tx1"/>
                </a:solidFill>
              </a:defRPr>
            </a:lvl1pPr>
          </a:lstStyle>
          <a:p>
            <a:fld id="{08D8771A-0301-468F-A3DB-922D723C8363}" type="datetime4">
              <a:rPr lang="de-DE" smtClean="0"/>
              <a:t>16. September 2024</a:t>
            </a:fld>
            <a:endParaRPr lang="en-US" dirty="0"/>
          </a:p>
        </p:txBody>
      </p:sp>
      <p:sp>
        <p:nvSpPr>
          <p:cNvPr id="10" name="Fußzeilenplatzhalter 9">
            <a:extLst>
              <a:ext uri="{FF2B5EF4-FFF2-40B4-BE49-F238E27FC236}">
                <a16:creationId xmlns:a16="http://schemas.microsoft.com/office/drawing/2014/main" id="{00D4EC62-B5D1-4A22-A5E9-E2AD3A2FD31A}"/>
              </a:ext>
            </a:extLst>
          </p:cNvPr>
          <p:cNvSpPr>
            <a:spLocks noGrp="1"/>
          </p:cNvSpPr>
          <p:nvPr>
            <p:ph type="ftr" sz="quarter" idx="11"/>
          </p:nvPr>
        </p:nvSpPr>
        <p:spPr/>
        <p:txBody>
          <a:bodyPr/>
          <a:lstStyle>
            <a:lvl1pPr>
              <a:defRPr>
                <a:solidFill>
                  <a:schemeClr val="tx1"/>
                </a:solidFill>
              </a:defRPr>
            </a:lvl1pPr>
          </a:lstStyle>
          <a:p>
            <a:r>
              <a:rPr lang="de-AT"/>
              <a:t>Titel einfügen unter Einfügen/Kopf- und Fußzeile</a:t>
            </a:r>
            <a:endParaRPr lang="de-AT" dirty="0"/>
          </a:p>
        </p:txBody>
      </p:sp>
      <p:sp>
        <p:nvSpPr>
          <p:cNvPr id="11" name="Foliennummernplatzhalter 10">
            <a:extLst>
              <a:ext uri="{FF2B5EF4-FFF2-40B4-BE49-F238E27FC236}">
                <a16:creationId xmlns:a16="http://schemas.microsoft.com/office/drawing/2014/main" id="{94BEEE37-5FF9-4BE6-A018-1BBF16831A20}"/>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2171153362"/>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accent2"/>
        </a:solidFill>
        <a:effectLst/>
      </p:bgPr>
    </p:bg>
    <p:spTree>
      <p:nvGrpSpPr>
        <p:cNvPr id="1" name=""/>
        <p:cNvGrpSpPr/>
        <p:nvPr/>
      </p:nvGrpSpPr>
      <p:grpSpPr>
        <a:xfrm>
          <a:off x="0" y="0"/>
          <a:ext cx="0" cy="0"/>
          <a:chOff x="0" y="0"/>
          <a:chExt cx="0" cy="0"/>
        </a:xfrm>
      </p:grpSpPr>
      <p:sp>
        <p:nvSpPr>
          <p:cNvPr id="35" name="Logoplatzhalter 2">
            <a:extLst>
              <a:ext uri="{FF2B5EF4-FFF2-40B4-BE49-F238E27FC236}">
                <a16:creationId xmlns:a16="http://schemas.microsoft.com/office/drawing/2014/main" id="{01CAE848-3565-489B-8ED0-DFB2EE4E6578}"/>
              </a:ext>
            </a:extLst>
          </p:cNvPr>
          <p:cNvSpPr>
            <a:spLocks noGrp="1"/>
          </p:cNvSpPr>
          <p:nvPr>
            <p:ph type="pic" sz="quarter" idx="12" hasCustomPrompt="1"/>
          </p:nvPr>
        </p:nvSpPr>
        <p:spPr>
          <a:xfrm>
            <a:off x="7517858" y="4604203"/>
            <a:ext cx="720000" cy="342900"/>
          </a:xfrm>
        </p:spPr>
        <p:txBody>
          <a:bodyPr lIns="36000" tIns="36000" rIns="36000" bIns="36000"/>
          <a:lstStyle>
            <a:lvl1pPr algn="ctr">
              <a:lnSpc>
                <a:spcPts val="900"/>
              </a:lnSpc>
              <a:spcBef>
                <a:spcPts val="0"/>
              </a:spcBef>
              <a:spcAft>
                <a:spcPts val="0"/>
              </a:spcAft>
              <a:defRPr sz="600" b="0">
                <a:solidFill>
                  <a:schemeClr val="bg1"/>
                </a:solidFill>
              </a:defRPr>
            </a:lvl1pPr>
          </a:lstStyle>
          <a:p>
            <a:r>
              <a:rPr lang="de-AT" noProof="0" dirty="0"/>
              <a:t>Platzhalter </a:t>
            </a:r>
            <a:r>
              <a:rPr lang="en-US" dirty="0"/>
              <a:t>Logo </a:t>
            </a:r>
            <a:r>
              <a:rPr lang="de-AT" noProof="0" dirty="0"/>
              <a:t>löschen</a:t>
            </a:r>
          </a:p>
        </p:txBody>
      </p:sp>
      <p:sp>
        <p:nvSpPr>
          <p:cNvPr id="32" name="Logoplatzhalter 1">
            <a:extLst>
              <a:ext uri="{FF2B5EF4-FFF2-40B4-BE49-F238E27FC236}">
                <a16:creationId xmlns:a16="http://schemas.microsoft.com/office/drawing/2014/main" id="{3A89D037-9E0B-49E7-ACB5-A3526124D73F}"/>
              </a:ext>
            </a:extLst>
          </p:cNvPr>
          <p:cNvSpPr>
            <a:spLocks noGrp="1"/>
          </p:cNvSpPr>
          <p:nvPr>
            <p:ph type="pic" sz="quarter" idx="11" hasCustomPrompt="1"/>
          </p:nvPr>
        </p:nvSpPr>
        <p:spPr>
          <a:xfrm>
            <a:off x="6613072" y="4604203"/>
            <a:ext cx="720000" cy="342900"/>
          </a:xfrm>
        </p:spPr>
        <p:txBody>
          <a:bodyPr lIns="36000" tIns="36000" rIns="36000" bIns="36000"/>
          <a:lstStyle>
            <a:lvl1pPr algn="ctr">
              <a:lnSpc>
                <a:spcPts val="900"/>
              </a:lnSpc>
              <a:spcBef>
                <a:spcPts val="0"/>
              </a:spcBef>
              <a:spcAft>
                <a:spcPts val="0"/>
              </a:spcAft>
              <a:defRPr sz="600" b="0">
                <a:solidFill>
                  <a:schemeClr val="bg1"/>
                </a:solidFill>
              </a:defRPr>
            </a:lvl1pPr>
          </a:lstStyle>
          <a:p>
            <a:r>
              <a:rPr lang="de-AT" noProof="0" dirty="0"/>
              <a:t>Platzhalter Logo löschen</a:t>
            </a:r>
            <a:r>
              <a:rPr lang="en-US" dirty="0"/>
              <a:t> </a:t>
            </a:r>
            <a:endParaRPr lang="de-AT" noProof="0" dirty="0"/>
          </a:p>
        </p:txBody>
      </p:sp>
      <p:cxnSp>
        <p:nvCxnSpPr>
          <p:cNvPr id="25" name="Gerader Verbinder 5">
            <a:extLst>
              <a:ext uri="{FF2B5EF4-FFF2-40B4-BE49-F238E27FC236}">
                <a16:creationId xmlns:a16="http://schemas.microsoft.com/office/drawing/2014/main" id="{F8D36513-553C-471B-A253-F0AD9F858947}"/>
              </a:ext>
            </a:extLst>
          </p:cNvPr>
          <p:cNvCxnSpPr>
            <a:cxnSpLocks/>
          </p:cNvCxnSpPr>
          <p:nvPr userDrawn="1"/>
        </p:nvCxnSpPr>
        <p:spPr>
          <a:xfrm flipH="1">
            <a:off x="2444885" y="4476586"/>
            <a:ext cx="6340341" cy="0"/>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Gerader Verbinder 4">
            <a:extLst>
              <a:ext uri="{FF2B5EF4-FFF2-40B4-BE49-F238E27FC236}">
                <a16:creationId xmlns:a16="http://schemas.microsoft.com/office/drawing/2014/main" id="{21A1D107-1344-4238-AA6A-D9DD0EB2DEF1}"/>
              </a:ext>
            </a:extLst>
          </p:cNvPr>
          <p:cNvCxnSpPr>
            <a:cxnSpLocks/>
          </p:cNvCxnSpPr>
          <p:nvPr userDrawn="1"/>
        </p:nvCxnSpPr>
        <p:spPr>
          <a:xfrm>
            <a:off x="8785225" y="370291"/>
            <a:ext cx="0" cy="4113979"/>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Gerader Verbinder 3">
            <a:extLst>
              <a:ext uri="{FF2B5EF4-FFF2-40B4-BE49-F238E27FC236}">
                <a16:creationId xmlns:a16="http://schemas.microsoft.com/office/drawing/2014/main" id="{7D2EC4A3-C45F-4E6D-AA3A-5221D29721AF}"/>
              </a:ext>
            </a:extLst>
          </p:cNvPr>
          <p:cNvCxnSpPr>
            <a:cxnSpLocks/>
          </p:cNvCxnSpPr>
          <p:nvPr userDrawn="1"/>
        </p:nvCxnSpPr>
        <p:spPr>
          <a:xfrm flipH="1">
            <a:off x="358775" y="362607"/>
            <a:ext cx="8426450" cy="0"/>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Gerader Verbinder 2">
            <a:extLst>
              <a:ext uri="{FF2B5EF4-FFF2-40B4-BE49-F238E27FC236}">
                <a16:creationId xmlns:a16="http://schemas.microsoft.com/office/drawing/2014/main" id="{B6C2AAE0-51D3-44F1-85EA-B7C444E690B1}"/>
              </a:ext>
            </a:extLst>
          </p:cNvPr>
          <p:cNvCxnSpPr>
            <a:cxnSpLocks/>
          </p:cNvCxnSpPr>
          <p:nvPr userDrawn="1"/>
        </p:nvCxnSpPr>
        <p:spPr>
          <a:xfrm>
            <a:off x="358775" y="362607"/>
            <a:ext cx="0" cy="4113979"/>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Gerader Verbinder 1">
            <a:extLst>
              <a:ext uri="{FF2B5EF4-FFF2-40B4-BE49-F238E27FC236}">
                <a16:creationId xmlns:a16="http://schemas.microsoft.com/office/drawing/2014/main" id="{B1E9CC27-F77F-4AFB-9E3D-736D36840C83}"/>
              </a:ext>
            </a:extLst>
          </p:cNvPr>
          <p:cNvCxnSpPr>
            <a:cxnSpLocks/>
          </p:cNvCxnSpPr>
          <p:nvPr userDrawn="1"/>
        </p:nvCxnSpPr>
        <p:spPr>
          <a:xfrm flipH="1">
            <a:off x="358778" y="4476586"/>
            <a:ext cx="574672" cy="0"/>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el" descr="Titel des Seminars">
            <a:extLst>
              <a:ext uri="{FF2B5EF4-FFF2-40B4-BE49-F238E27FC236}">
                <a16:creationId xmlns:a16="http://schemas.microsoft.com/office/drawing/2014/main" id="{2A6C5344-1746-4600-9E40-D8E105ED27F6}"/>
              </a:ext>
            </a:extLst>
          </p:cNvPr>
          <p:cNvSpPr>
            <a:spLocks noGrp="1"/>
          </p:cNvSpPr>
          <p:nvPr>
            <p:ph type="title" hasCustomPrompt="1"/>
          </p:nvPr>
        </p:nvSpPr>
        <p:spPr>
          <a:xfrm>
            <a:off x="991803" y="1037879"/>
            <a:ext cx="6706800" cy="1477328"/>
          </a:xfrm>
        </p:spPr>
        <p:txBody>
          <a:bodyPr wrap="square" anchor="b" anchorCtr="0">
            <a:noAutofit/>
          </a:bodyPr>
          <a:lstStyle>
            <a:lvl1pPr>
              <a:lnSpc>
                <a:spcPts val="3600"/>
              </a:lnSpc>
              <a:defRPr sz="3600">
                <a:solidFill>
                  <a:schemeClr val="accent1"/>
                </a:solidFill>
              </a:defRPr>
            </a:lvl1pPr>
          </a:lstStyle>
          <a:p>
            <a:r>
              <a:rPr lang="de-DE" dirty="0"/>
              <a:t>Titel des Seminars</a:t>
            </a:r>
            <a:endParaRPr lang="en-US" dirty="0"/>
          </a:p>
        </p:txBody>
      </p:sp>
      <p:pic>
        <p:nvPicPr>
          <p:cNvPr id="8" name="Grafik 7">
            <a:extLst>
              <a:ext uri="{FF2B5EF4-FFF2-40B4-BE49-F238E27FC236}">
                <a16:creationId xmlns:a16="http://schemas.microsoft.com/office/drawing/2014/main" id="{4453AF15-41E1-4213-9EB3-52D8418281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8236" y="4359600"/>
            <a:ext cx="1173600" cy="382349"/>
          </a:xfrm>
          <a:prstGeom prst="rect">
            <a:avLst/>
          </a:prstGeom>
        </p:spPr>
      </p:pic>
      <p:sp>
        <p:nvSpPr>
          <p:cNvPr id="12" name="Textplatzhalter">
            <a:extLst>
              <a:ext uri="{FF2B5EF4-FFF2-40B4-BE49-F238E27FC236}">
                <a16:creationId xmlns:a16="http://schemas.microsoft.com/office/drawing/2014/main" id="{FE4794EE-99CD-44B8-A930-EA785F771B40}"/>
              </a:ext>
            </a:extLst>
          </p:cNvPr>
          <p:cNvSpPr>
            <a:spLocks noGrp="1"/>
          </p:cNvSpPr>
          <p:nvPr>
            <p:ph type="body" sz="quarter" idx="10" hasCustomPrompt="1"/>
          </p:nvPr>
        </p:nvSpPr>
        <p:spPr>
          <a:xfrm>
            <a:off x="1029902" y="2651125"/>
            <a:ext cx="6668697" cy="195837"/>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0"/>
            <a:r>
              <a:rPr lang="de-DE" noProof="0" dirty="0"/>
              <a:t>UNTERTITEL DES SEMINARS</a:t>
            </a:r>
            <a:endParaRPr lang="de-AT" noProof="0" dirty="0"/>
          </a:p>
        </p:txBody>
      </p:sp>
      <p:sp>
        <p:nvSpPr>
          <p:cNvPr id="14" name="Textplatzhalter">
            <a:extLst>
              <a:ext uri="{FF2B5EF4-FFF2-40B4-BE49-F238E27FC236}">
                <a16:creationId xmlns:a16="http://schemas.microsoft.com/office/drawing/2014/main" id="{429672AC-C2A2-44D7-8987-B5363DD0EBA4}"/>
              </a:ext>
            </a:extLst>
          </p:cNvPr>
          <p:cNvSpPr>
            <a:spLocks noGrp="1"/>
          </p:cNvSpPr>
          <p:nvPr>
            <p:ph type="body" sz="quarter" idx="13" hasCustomPrompt="1"/>
          </p:nvPr>
        </p:nvSpPr>
        <p:spPr>
          <a:xfrm>
            <a:off x="1029903" y="2902141"/>
            <a:ext cx="3600000" cy="450659"/>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0"/>
            <a:r>
              <a:rPr lang="de-DE" noProof="0" dirty="0"/>
              <a:t>Vortragende</a:t>
            </a:r>
            <a:endParaRPr lang="de-AT" noProof="0" dirty="0"/>
          </a:p>
        </p:txBody>
      </p:sp>
      <p:sp>
        <p:nvSpPr>
          <p:cNvPr id="15" name="Textplatzhalter">
            <a:extLst>
              <a:ext uri="{FF2B5EF4-FFF2-40B4-BE49-F238E27FC236}">
                <a16:creationId xmlns:a16="http://schemas.microsoft.com/office/drawing/2014/main" id="{6198D596-5B06-4D96-9643-935A7AB55E74}"/>
              </a:ext>
            </a:extLst>
          </p:cNvPr>
          <p:cNvSpPr>
            <a:spLocks noGrp="1"/>
          </p:cNvSpPr>
          <p:nvPr>
            <p:ph type="body" sz="quarter" idx="14" hasCustomPrompt="1"/>
          </p:nvPr>
        </p:nvSpPr>
        <p:spPr>
          <a:xfrm>
            <a:off x="1029903" y="3413472"/>
            <a:ext cx="3600000" cy="225516"/>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ln>
                  <a:noFill/>
                </a:ln>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2"/>
            <a:r>
              <a:rPr lang="de-DE" noProof="0" dirty="0"/>
              <a:t>Ort, Datum</a:t>
            </a:r>
            <a:endParaRPr lang="de-AT" noProof="0" dirty="0"/>
          </a:p>
        </p:txBody>
      </p:sp>
    </p:spTree>
    <p:extLst>
      <p:ext uri="{BB962C8B-B14F-4D97-AF65-F5344CB8AC3E}">
        <p14:creationId xmlns:p14="http://schemas.microsoft.com/office/powerpoint/2010/main" val="34394070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hapter Page">
    <p:spTree>
      <p:nvGrpSpPr>
        <p:cNvPr id="1" name=""/>
        <p:cNvGrpSpPr/>
        <p:nvPr/>
      </p:nvGrpSpPr>
      <p:grpSpPr>
        <a:xfrm>
          <a:off x="0" y="0"/>
          <a:ext cx="0" cy="0"/>
          <a:chOff x="0" y="0"/>
          <a:chExt cx="0" cy="0"/>
        </a:xfrm>
      </p:grpSpPr>
      <p:sp>
        <p:nvSpPr>
          <p:cNvPr id="10" name="Hintergrund">
            <a:extLst>
              <a:ext uri="{FF2B5EF4-FFF2-40B4-BE49-F238E27FC236}">
                <a16:creationId xmlns:a16="http://schemas.microsoft.com/office/drawing/2014/main" id="{A9C93B47-05DF-4D75-9425-FCE7E398D237}"/>
              </a:ext>
            </a:extLst>
          </p:cNvPr>
          <p:cNvSpPr/>
          <p:nvPr userDrawn="1"/>
        </p:nvSpPr>
        <p:spPr>
          <a:xfrm>
            <a:off x="180000" y="179550"/>
            <a:ext cx="8784000" cy="4784400"/>
          </a:xfrm>
          <a:prstGeom prst="rect">
            <a:avLst/>
          </a:prstGeom>
          <a:solidFill>
            <a:srgbClr val="E3D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ACAA4F5D-B4AA-4873-9853-FE440C1D96FB}"/>
              </a:ext>
            </a:extLst>
          </p:cNvPr>
          <p:cNvSpPr>
            <a:spLocks noGrp="1"/>
          </p:cNvSpPr>
          <p:nvPr>
            <p:ph type="title" hasCustomPrompt="1"/>
          </p:nvPr>
        </p:nvSpPr>
        <p:spPr>
          <a:xfrm>
            <a:off x="250825" y="1841921"/>
            <a:ext cx="5760000" cy="553998"/>
          </a:xfrm>
        </p:spPr>
        <p:txBody>
          <a:bodyPr>
            <a:spAutoFit/>
          </a:bodyPr>
          <a:lstStyle>
            <a:lvl1pPr>
              <a:lnSpc>
                <a:spcPts val="3600"/>
              </a:lnSpc>
              <a:defRPr sz="3600">
                <a:solidFill>
                  <a:schemeClr val="accent1"/>
                </a:solidFill>
              </a:defRPr>
            </a:lvl1pPr>
          </a:lstStyle>
          <a:p>
            <a:r>
              <a:rPr lang="de-DE" dirty="0"/>
              <a:t>Zwischenüberschrift</a:t>
            </a:r>
            <a:endParaRPr lang="en-US" dirty="0"/>
          </a:p>
        </p:txBody>
      </p:sp>
      <p:sp>
        <p:nvSpPr>
          <p:cNvPr id="7" name="Header">
            <a:extLst>
              <a:ext uri="{FF2B5EF4-FFF2-40B4-BE49-F238E27FC236}">
                <a16:creationId xmlns:a16="http://schemas.microsoft.com/office/drawing/2014/main" id="{6FF45421-3117-4E72-88F1-9A806AC18DAF}"/>
              </a:ext>
            </a:extLst>
          </p:cNvPr>
          <p:cNvSpPr>
            <a:spLocks noGrp="1"/>
          </p:cNvSpPr>
          <p:nvPr>
            <p:ph type="body" sz="quarter" idx="13" hasCustomPrompt="1"/>
          </p:nvPr>
        </p:nvSpPr>
        <p:spPr>
          <a:xfrm>
            <a:off x="250825" y="1441002"/>
            <a:ext cx="3600000" cy="231666"/>
          </a:xfrm>
        </p:spPr>
        <p:txBody>
          <a:bodyPr anchor="b" anchorCtr="0">
            <a:spAutoFit/>
          </a:bodyPr>
          <a:lstStyle>
            <a:lvl1pPr marL="0">
              <a:lnSpc>
                <a:spcPts val="1200"/>
              </a:lnSpc>
              <a:spcBef>
                <a:spcPts val="0"/>
              </a:spcBef>
              <a:spcAft>
                <a:spcPts val="0"/>
              </a:spcAft>
              <a:buFontTx/>
              <a:buNone/>
              <a:defRPr sz="900" b="1" cap="all" baseline="0">
                <a:solidFill>
                  <a:schemeClr val="accent2"/>
                </a:solidFill>
              </a:defRPr>
            </a:lvl1pPr>
            <a:lvl2pPr marL="0" indent="0">
              <a:lnSpc>
                <a:spcPts val="1200"/>
              </a:lnSpc>
              <a:spcBef>
                <a:spcPts val="0"/>
              </a:spcBef>
              <a:spcAft>
                <a:spcPts val="0"/>
              </a:spcAft>
              <a:buFontTx/>
              <a:buNone/>
              <a:defRPr sz="900" b="1" cap="all" baseline="0">
                <a:solidFill>
                  <a:schemeClr val="accent2"/>
                </a:solidFill>
              </a:defRPr>
            </a:lvl2pPr>
            <a:lvl3pPr marL="0" indent="0">
              <a:lnSpc>
                <a:spcPts val="1200"/>
              </a:lnSpc>
              <a:spcBef>
                <a:spcPts val="0"/>
              </a:spcBef>
              <a:spcAft>
                <a:spcPts val="0"/>
              </a:spcAft>
              <a:buFontTx/>
              <a:buNone/>
              <a:defRPr sz="900" b="1" cap="all" baseline="0">
                <a:solidFill>
                  <a:schemeClr val="accent2"/>
                </a:solidFill>
              </a:defRPr>
            </a:lvl3pPr>
            <a:lvl4pPr marL="0" indent="0">
              <a:lnSpc>
                <a:spcPts val="1200"/>
              </a:lnSpc>
              <a:spcBef>
                <a:spcPts val="0"/>
              </a:spcBef>
              <a:spcAft>
                <a:spcPts val="0"/>
              </a:spcAft>
              <a:buFontTx/>
              <a:buNone/>
              <a:defRPr sz="900" b="1" cap="all" baseline="0">
                <a:solidFill>
                  <a:schemeClr val="accent2"/>
                </a:solidFill>
              </a:defRPr>
            </a:lvl4pPr>
            <a:lvl5pPr marL="0" indent="0">
              <a:lnSpc>
                <a:spcPts val="1200"/>
              </a:lnSpc>
              <a:spcBef>
                <a:spcPts val="0"/>
              </a:spcBef>
              <a:spcAft>
                <a:spcPts val="0"/>
              </a:spcAft>
              <a:buFontTx/>
              <a:buNone/>
              <a:defRPr sz="900" b="1" cap="all" baseline="0">
                <a:solidFill>
                  <a:schemeClr val="accent2"/>
                </a:solidFill>
              </a:defRPr>
            </a:lvl5pPr>
          </a:lstStyle>
          <a:p>
            <a:pPr lvl="0"/>
            <a:r>
              <a:rPr lang="de-AT" noProof="0" dirty="0"/>
              <a:t>Header</a:t>
            </a:r>
          </a:p>
        </p:txBody>
      </p:sp>
      <p:pic>
        <p:nvPicPr>
          <p:cNvPr id="12" name="Log Rechtsanw.">
            <a:extLst>
              <a:ext uri="{FF2B5EF4-FFF2-40B4-BE49-F238E27FC236}">
                <a16:creationId xmlns:a16="http://schemas.microsoft.com/office/drawing/2014/main" id="{3124003E-2AD3-43F5-8FA4-5FEE0BF99E0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8775" y="270000"/>
            <a:ext cx="612000" cy="199385"/>
          </a:xfrm>
          <a:prstGeom prst="rect">
            <a:avLst/>
          </a:prstGeom>
        </p:spPr>
      </p:pic>
      <p:sp>
        <p:nvSpPr>
          <p:cNvPr id="11" name="Infofeld">
            <a:extLst>
              <a:ext uri="{FF2B5EF4-FFF2-40B4-BE49-F238E27FC236}">
                <a16:creationId xmlns:a16="http://schemas.microsoft.com/office/drawing/2014/main" id="{A64A86BD-9894-46AC-9A9B-6052B7136B03}"/>
              </a:ext>
            </a:extLst>
          </p:cNvPr>
          <p:cNvSpPr>
            <a:spLocks noGrp="1"/>
          </p:cNvSpPr>
          <p:nvPr>
            <p:ph type="body" sz="quarter" idx="16" hasCustomPrompt="1"/>
          </p:nvPr>
        </p:nvSpPr>
        <p:spPr>
          <a:xfrm>
            <a:off x="5140776" y="1612800"/>
            <a:ext cx="2880000" cy="1584000"/>
          </a:xfrm>
        </p:spPr>
        <p:txBody>
          <a:bodyPr anchor="ctr" anchorCtr="0"/>
          <a:lstStyle>
            <a:lvl1pPr marL="0" algn="ctr">
              <a:lnSpc>
                <a:spcPts val="1200"/>
              </a:lnSpc>
              <a:spcBef>
                <a:spcPts val="0"/>
              </a:spcBef>
              <a:spcAft>
                <a:spcPts val="0"/>
              </a:spcAft>
              <a:buFontTx/>
              <a:buNone/>
              <a:defRPr sz="900" b="0">
                <a:highlight>
                  <a:srgbClr val="FFFF00"/>
                </a:highlight>
              </a:defRPr>
            </a:lvl1pPr>
            <a:lvl2pPr marL="0" indent="0">
              <a:lnSpc>
                <a:spcPts val="1200"/>
              </a:lnSpc>
              <a:spcBef>
                <a:spcPts val="0"/>
              </a:spcBef>
              <a:spcAft>
                <a:spcPts val="0"/>
              </a:spcAft>
              <a:buFontTx/>
              <a:buNone/>
              <a:defRPr sz="900" b="0">
                <a:highlight>
                  <a:srgbClr val="FFFF00"/>
                </a:highlight>
              </a:defRPr>
            </a:lvl2pPr>
            <a:lvl3pPr marL="0" indent="0">
              <a:lnSpc>
                <a:spcPts val="1200"/>
              </a:lnSpc>
              <a:spcBef>
                <a:spcPts val="0"/>
              </a:spcBef>
              <a:spcAft>
                <a:spcPts val="0"/>
              </a:spcAft>
              <a:buFontTx/>
              <a:buNone/>
              <a:defRPr sz="900" b="0">
                <a:highlight>
                  <a:srgbClr val="FFFF00"/>
                </a:highlight>
              </a:defRPr>
            </a:lvl3pPr>
            <a:lvl4pPr marL="0" indent="0">
              <a:lnSpc>
                <a:spcPts val="1200"/>
              </a:lnSpc>
              <a:spcBef>
                <a:spcPts val="0"/>
              </a:spcBef>
              <a:spcAft>
                <a:spcPts val="0"/>
              </a:spcAft>
              <a:buFontTx/>
              <a:buNone/>
              <a:defRPr sz="900" b="0">
                <a:highlight>
                  <a:srgbClr val="FFFF00"/>
                </a:highlight>
              </a:defRPr>
            </a:lvl4pPr>
            <a:lvl5pPr marL="0" indent="0">
              <a:lnSpc>
                <a:spcPts val="1200"/>
              </a:lnSpc>
              <a:spcBef>
                <a:spcPts val="0"/>
              </a:spcBef>
              <a:spcAft>
                <a:spcPts val="0"/>
              </a:spcAft>
              <a:buFontTx/>
              <a:buNone/>
              <a:defRPr sz="900" b="0">
                <a:highlight>
                  <a:srgbClr val="FFFF00"/>
                </a:highlight>
              </a:defRPr>
            </a:lvl5pPr>
          </a:lstStyle>
          <a:p>
            <a:pPr lvl="0"/>
            <a:r>
              <a:rPr lang="de-DE" dirty="0"/>
              <a:t>Infofeld:</a:t>
            </a:r>
            <a:br>
              <a:rPr lang="de-DE" dirty="0"/>
            </a:br>
            <a:r>
              <a:rPr lang="de-DE" dirty="0"/>
              <a:t>Optional: Illustration hier</a:t>
            </a:r>
            <a:br>
              <a:rPr lang="de-DE" dirty="0"/>
            </a:br>
            <a:br>
              <a:rPr lang="de-DE" dirty="0"/>
            </a:br>
            <a:br>
              <a:rPr lang="de-DE" dirty="0"/>
            </a:br>
            <a:r>
              <a:rPr lang="de-DE" dirty="0"/>
              <a:t>Dieses Element bitte löschen!</a:t>
            </a:r>
            <a:endParaRPr lang="en-US" dirty="0"/>
          </a:p>
        </p:txBody>
      </p:sp>
      <p:sp>
        <p:nvSpPr>
          <p:cNvPr id="5" name="Datumsplatzhalter 4">
            <a:extLst>
              <a:ext uri="{FF2B5EF4-FFF2-40B4-BE49-F238E27FC236}">
                <a16:creationId xmlns:a16="http://schemas.microsoft.com/office/drawing/2014/main" id="{9A890D3F-532F-4B60-A2C6-65AED3BF9EB2}"/>
              </a:ext>
            </a:extLst>
          </p:cNvPr>
          <p:cNvSpPr>
            <a:spLocks noGrp="1"/>
          </p:cNvSpPr>
          <p:nvPr>
            <p:ph type="dt" sz="half" idx="17"/>
          </p:nvPr>
        </p:nvSpPr>
        <p:spPr/>
        <p:txBody>
          <a:bodyPr/>
          <a:lstStyle/>
          <a:p>
            <a:fld id="{5707AD57-4F11-4888-9090-B12372BFAA82}" type="datetime4">
              <a:rPr lang="de-DE" smtClean="0"/>
              <a:t>16. September 2024</a:t>
            </a:fld>
            <a:endParaRPr lang="en-US" dirty="0"/>
          </a:p>
        </p:txBody>
      </p:sp>
      <p:sp>
        <p:nvSpPr>
          <p:cNvPr id="8" name="Fußzeilenplatzhalter 7">
            <a:extLst>
              <a:ext uri="{FF2B5EF4-FFF2-40B4-BE49-F238E27FC236}">
                <a16:creationId xmlns:a16="http://schemas.microsoft.com/office/drawing/2014/main" id="{A9D3188B-D62D-4774-9F8C-AC2CC741F53C}"/>
              </a:ext>
            </a:extLst>
          </p:cNvPr>
          <p:cNvSpPr>
            <a:spLocks noGrp="1"/>
          </p:cNvSpPr>
          <p:nvPr>
            <p:ph type="ftr" sz="quarter" idx="18"/>
          </p:nvPr>
        </p:nvSpPr>
        <p:spPr/>
        <p:txBody>
          <a:bodyPr/>
          <a:lstStyle/>
          <a:p>
            <a:r>
              <a:rPr lang="de-AT" noProof="0"/>
              <a:t>Titel einfügen unter Einfügen/Kopf- und Fußzeile</a:t>
            </a:r>
            <a:endParaRPr lang="de-AT" noProof="0" dirty="0"/>
          </a:p>
        </p:txBody>
      </p:sp>
      <p:sp>
        <p:nvSpPr>
          <p:cNvPr id="9" name="Foliennummernplatzhalter 8">
            <a:extLst>
              <a:ext uri="{FF2B5EF4-FFF2-40B4-BE49-F238E27FC236}">
                <a16:creationId xmlns:a16="http://schemas.microsoft.com/office/drawing/2014/main" id="{A56349D6-68AD-4C15-998A-D6F91D262104}"/>
              </a:ext>
            </a:extLst>
          </p:cNvPr>
          <p:cNvSpPr>
            <a:spLocks noGrp="1"/>
          </p:cNvSpPr>
          <p:nvPr>
            <p:ph type="sldNum" sz="quarter" idx="19"/>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15761892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ivider / Statment">
    <p:bg>
      <p:bgPr>
        <a:solidFill>
          <a:schemeClr val="bg2"/>
        </a:solidFill>
        <a:effectLst/>
      </p:bgPr>
    </p:bg>
    <p:spTree>
      <p:nvGrpSpPr>
        <p:cNvPr id="1" name=""/>
        <p:cNvGrpSpPr/>
        <p:nvPr/>
      </p:nvGrpSpPr>
      <p:grpSpPr>
        <a:xfrm>
          <a:off x="0" y="0"/>
          <a:ext cx="0" cy="0"/>
          <a:chOff x="0" y="0"/>
          <a:chExt cx="0" cy="0"/>
        </a:xfrm>
      </p:grpSpPr>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ACAA4F5D-B4AA-4873-9853-FE440C1D96FB}"/>
              </a:ext>
            </a:extLst>
          </p:cNvPr>
          <p:cNvSpPr>
            <a:spLocks noGrp="1"/>
          </p:cNvSpPr>
          <p:nvPr>
            <p:ph type="title" hasCustomPrompt="1"/>
          </p:nvPr>
        </p:nvSpPr>
        <p:spPr>
          <a:xfrm>
            <a:off x="250824" y="2089358"/>
            <a:ext cx="6732000" cy="1015663"/>
          </a:xfrm>
        </p:spPr>
        <p:txBody>
          <a:bodyPr wrap="square" anchor="ctr" anchorCtr="0">
            <a:spAutoFit/>
          </a:bodyPr>
          <a:lstStyle>
            <a:lvl1pPr>
              <a:lnSpc>
                <a:spcPts val="3600"/>
              </a:lnSpc>
              <a:defRPr sz="3600">
                <a:solidFill>
                  <a:schemeClr val="tx1"/>
                </a:solidFill>
              </a:defRPr>
            </a:lvl1pPr>
          </a:lstStyle>
          <a:p>
            <a:r>
              <a:rPr lang="de-AT" noProof="0" dirty="0"/>
              <a:t>Hier steht ein großes Zitat </a:t>
            </a:r>
            <a:br>
              <a:rPr lang="de-AT" noProof="0" dirty="0"/>
            </a:br>
            <a:r>
              <a:rPr lang="de-AT" noProof="0" dirty="0"/>
              <a:t>oder wichtiges Statement.  </a:t>
            </a:r>
          </a:p>
        </p:txBody>
      </p:sp>
      <p:pic>
        <p:nvPicPr>
          <p:cNvPr id="7" name="Log Rechtsanw.">
            <a:extLst>
              <a:ext uri="{FF2B5EF4-FFF2-40B4-BE49-F238E27FC236}">
                <a16:creationId xmlns:a16="http://schemas.microsoft.com/office/drawing/2014/main" id="{086672AE-5B99-4082-8526-14E884B922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58776" y="270000"/>
            <a:ext cx="612000" cy="199384"/>
          </a:xfrm>
          <a:prstGeom prst="rect">
            <a:avLst/>
          </a:prstGeom>
        </p:spPr>
      </p:pic>
      <p:sp>
        <p:nvSpPr>
          <p:cNvPr id="9" name="Datumsplatzhalter 8">
            <a:extLst>
              <a:ext uri="{FF2B5EF4-FFF2-40B4-BE49-F238E27FC236}">
                <a16:creationId xmlns:a16="http://schemas.microsoft.com/office/drawing/2014/main" id="{82D833B0-304D-48E6-A4E8-33626906DD6F}"/>
              </a:ext>
            </a:extLst>
          </p:cNvPr>
          <p:cNvSpPr>
            <a:spLocks noGrp="1"/>
          </p:cNvSpPr>
          <p:nvPr>
            <p:ph type="dt" sz="half" idx="10"/>
          </p:nvPr>
        </p:nvSpPr>
        <p:spPr/>
        <p:txBody>
          <a:bodyPr/>
          <a:lstStyle>
            <a:lvl1pPr>
              <a:defRPr>
                <a:solidFill>
                  <a:schemeClr val="tx1"/>
                </a:solidFill>
              </a:defRPr>
            </a:lvl1pPr>
          </a:lstStyle>
          <a:p>
            <a:fld id="{6E64F57F-DD80-4833-AFC6-34831D8984A9}" type="datetime4">
              <a:rPr lang="de-DE" smtClean="0"/>
              <a:t>16. September 2024</a:t>
            </a:fld>
            <a:endParaRPr lang="en-US" dirty="0"/>
          </a:p>
        </p:txBody>
      </p:sp>
      <p:sp>
        <p:nvSpPr>
          <p:cNvPr id="10" name="Fußzeilenplatzhalter 9">
            <a:extLst>
              <a:ext uri="{FF2B5EF4-FFF2-40B4-BE49-F238E27FC236}">
                <a16:creationId xmlns:a16="http://schemas.microsoft.com/office/drawing/2014/main" id="{00D4EC62-B5D1-4A22-A5E9-E2AD3A2FD31A}"/>
              </a:ext>
            </a:extLst>
          </p:cNvPr>
          <p:cNvSpPr>
            <a:spLocks noGrp="1"/>
          </p:cNvSpPr>
          <p:nvPr>
            <p:ph type="ftr" sz="quarter" idx="11"/>
          </p:nvPr>
        </p:nvSpPr>
        <p:spPr/>
        <p:txBody>
          <a:bodyPr/>
          <a:lstStyle>
            <a:lvl1pPr>
              <a:defRPr>
                <a:solidFill>
                  <a:schemeClr val="tx1"/>
                </a:solidFill>
              </a:defRPr>
            </a:lvl1pPr>
          </a:lstStyle>
          <a:p>
            <a:r>
              <a:rPr lang="de-AT"/>
              <a:t>Titel einfügen unter Einfügen/Kopf- und Fußzeile</a:t>
            </a:r>
            <a:endParaRPr lang="de-AT" dirty="0"/>
          </a:p>
        </p:txBody>
      </p:sp>
      <p:sp>
        <p:nvSpPr>
          <p:cNvPr id="11" name="Foliennummernplatzhalter 10">
            <a:extLst>
              <a:ext uri="{FF2B5EF4-FFF2-40B4-BE49-F238E27FC236}">
                <a16:creationId xmlns:a16="http://schemas.microsoft.com/office/drawing/2014/main" id="{94BEEE37-5FF9-4BE6-A018-1BBF16831A20}"/>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2466448033"/>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laim Divider">
    <p:bg>
      <p:bgPr>
        <a:solidFill>
          <a:schemeClr val="accent2"/>
        </a:solidFill>
        <a:effectLst/>
      </p:bgPr>
    </p:bg>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67F4F72F-214E-40C9-B819-29469A7EDB0C}"/>
              </a:ext>
            </a:extLst>
          </p:cNvPr>
          <p:cNvSpPr>
            <a:spLocks noGrp="1"/>
          </p:cNvSpPr>
          <p:nvPr>
            <p:ph type="sldNum" sz="quarter" idx="10"/>
          </p:nvPr>
        </p:nvSpPr>
        <p:spPr/>
        <p:txBody>
          <a:bodyPr/>
          <a:lstStyle>
            <a:lvl1pPr>
              <a:defRPr>
                <a:solidFill>
                  <a:schemeClr val="accent1"/>
                </a:solidFill>
              </a:defRPr>
            </a:lvl1pPr>
          </a:lstStyle>
          <a:p>
            <a:fld id="{68ED03FA-4673-4B55-AD11-43AD736CF4F4}" type="slidenum">
              <a:rPr lang="de-AT" smtClean="0"/>
              <a:pPr/>
              <a:t>‹Nr.›</a:t>
            </a:fld>
            <a:endParaRPr lang="de-AT" dirty="0"/>
          </a:p>
        </p:txBody>
      </p:sp>
      <p:sp>
        <p:nvSpPr>
          <p:cNvPr id="4" name="Datumsplatzhalter">
            <a:extLst>
              <a:ext uri="{FF2B5EF4-FFF2-40B4-BE49-F238E27FC236}">
                <a16:creationId xmlns:a16="http://schemas.microsoft.com/office/drawing/2014/main" id="{83A1676A-101C-4230-97E2-8857CDFB3650}"/>
              </a:ext>
            </a:extLst>
          </p:cNvPr>
          <p:cNvSpPr>
            <a:spLocks noGrp="1"/>
          </p:cNvSpPr>
          <p:nvPr>
            <p:ph type="dt" sz="half" idx="11"/>
          </p:nvPr>
        </p:nvSpPr>
        <p:spPr/>
        <p:txBody>
          <a:bodyPr/>
          <a:lstStyle>
            <a:lvl1pPr>
              <a:defRPr>
                <a:solidFill>
                  <a:schemeClr val="accent1"/>
                </a:solidFill>
              </a:defRPr>
            </a:lvl1pPr>
          </a:lstStyle>
          <a:p>
            <a:fld id="{9D32CC1B-F514-42CB-B96B-819D8165AECC}" type="datetime4">
              <a:rPr lang="de-DE" smtClean="0"/>
              <a:t>16. September 2024</a:t>
            </a:fld>
            <a:endParaRPr lang="en-US" dirty="0"/>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8" name="Claim">
            <a:extLst>
              <a:ext uri="{FF2B5EF4-FFF2-40B4-BE49-F238E27FC236}">
                <a16:creationId xmlns:a16="http://schemas.microsoft.com/office/drawing/2014/main" id="{2B549328-E086-4DF4-84EB-BF1AD554C89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2000" y="1604872"/>
            <a:ext cx="3240000" cy="1933755"/>
          </a:xfrm>
          <a:prstGeom prst="rect">
            <a:avLst/>
          </a:prstGeom>
        </p:spPr>
      </p:pic>
      <p:pic>
        <p:nvPicPr>
          <p:cNvPr id="35" name="Log Rechtsanw.">
            <a:extLst>
              <a:ext uri="{FF2B5EF4-FFF2-40B4-BE49-F238E27FC236}">
                <a16:creationId xmlns:a16="http://schemas.microsoft.com/office/drawing/2014/main" id="{840BC592-FBED-4039-84B0-157DA54CF12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8775" y="270000"/>
            <a:ext cx="612000" cy="199385"/>
          </a:xfrm>
          <a:prstGeom prst="rect">
            <a:avLst/>
          </a:prstGeom>
        </p:spPr>
      </p:pic>
      <p:sp>
        <p:nvSpPr>
          <p:cNvPr id="2" name="Fußzeilenplatzhalter 1">
            <a:extLst>
              <a:ext uri="{FF2B5EF4-FFF2-40B4-BE49-F238E27FC236}">
                <a16:creationId xmlns:a16="http://schemas.microsoft.com/office/drawing/2014/main" id="{EAB63D77-17AF-48C9-888D-C6962B278794}"/>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4064884519"/>
      </p:ext>
    </p:extLst>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Addresses">
    <p:bg>
      <p:bgRef idx="1001">
        <a:schemeClr val="bg1"/>
      </p:bgRef>
    </p:bg>
    <p:spTree>
      <p:nvGrpSpPr>
        <p:cNvPr id="1" name=""/>
        <p:cNvGrpSpPr/>
        <p:nvPr/>
      </p:nvGrpSpPr>
      <p:grpSpPr>
        <a:xfrm>
          <a:off x="0" y="0"/>
          <a:ext cx="0" cy="0"/>
          <a:chOff x="0" y="0"/>
          <a:chExt cx="0" cy="0"/>
        </a:xfrm>
      </p:grpSpPr>
      <p:sp>
        <p:nvSpPr>
          <p:cNvPr id="14" name="Logoplatzhalter 2">
            <a:extLst>
              <a:ext uri="{FF2B5EF4-FFF2-40B4-BE49-F238E27FC236}">
                <a16:creationId xmlns:a16="http://schemas.microsoft.com/office/drawing/2014/main" id="{D01BCEF4-43D5-4AF5-A9CA-059FAC0E04B7}"/>
              </a:ext>
            </a:extLst>
          </p:cNvPr>
          <p:cNvSpPr>
            <a:spLocks noGrp="1"/>
          </p:cNvSpPr>
          <p:nvPr>
            <p:ph type="pic" sz="quarter" idx="12" hasCustomPrompt="1"/>
          </p:nvPr>
        </p:nvSpPr>
        <p:spPr>
          <a:xfrm>
            <a:off x="1269458" y="4604203"/>
            <a:ext cx="720000" cy="342000"/>
          </a:xfrm>
        </p:spPr>
        <p:txBody>
          <a:bodyPr lIns="36000" tIns="36000" rIns="36000" bIns="36000"/>
          <a:lstStyle>
            <a:lvl1pPr algn="ctr">
              <a:lnSpc>
                <a:spcPts val="900"/>
              </a:lnSpc>
              <a:defRPr sz="600" b="0">
                <a:solidFill>
                  <a:schemeClr val="accent1"/>
                </a:solidFill>
              </a:defRPr>
            </a:lvl1pPr>
          </a:lstStyle>
          <a:p>
            <a:r>
              <a:rPr lang="de-AT" noProof="0" dirty="0"/>
              <a:t>Platzhalter</a:t>
            </a:r>
            <a:r>
              <a:rPr lang="en-US" dirty="0"/>
              <a:t> </a:t>
            </a:r>
            <a:r>
              <a:rPr lang="de-AT" noProof="0" dirty="0"/>
              <a:t>Logo löschen</a:t>
            </a:r>
            <a:endParaRPr lang="en-US" dirty="0"/>
          </a:p>
        </p:txBody>
      </p:sp>
      <p:sp>
        <p:nvSpPr>
          <p:cNvPr id="15" name="Logoplatzhalter 1">
            <a:extLst>
              <a:ext uri="{FF2B5EF4-FFF2-40B4-BE49-F238E27FC236}">
                <a16:creationId xmlns:a16="http://schemas.microsoft.com/office/drawing/2014/main" id="{71957EFD-0DB5-408F-9E67-33995416405E}"/>
              </a:ext>
            </a:extLst>
          </p:cNvPr>
          <p:cNvSpPr>
            <a:spLocks noGrp="1"/>
          </p:cNvSpPr>
          <p:nvPr>
            <p:ph type="pic" sz="quarter" idx="11" hasCustomPrompt="1"/>
          </p:nvPr>
        </p:nvSpPr>
        <p:spPr>
          <a:xfrm>
            <a:off x="364672" y="4604203"/>
            <a:ext cx="720000" cy="342000"/>
          </a:xfrm>
        </p:spPr>
        <p:txBody>
          <a:bodyPr lIns="36000" tIns="36000" rIns="36000" bIns="36000"/>
          <a:lstStyle>
            <a:lvl1pPr algn="ctr">
              <a:lnSpc>
                <a:spcPts val="900"/>
              </a:lnSpc>
              <a:defRPr sz="600" b="0">
                <a:solidFill>
                  <a:schemeClr val="accent1"/>
                </a:solidFill>
              </a:defRPr>
            </a:lvl1pPr>
          </a:lstStyle>
          <a:p>
            <a:r>
              <a:rPr lang="de-AT" noProof="0" dirty="0"/>
              <a:t>Platzhalter</a:t>
            </a:r>
            <a:r>
              <a:rPr lang="en-US" dirty="0"/>
              <a:t> </a:t>
            </a:r>
            <a:r>
              <a:rPr lang="de-AT" noProof="0" dirty="0"/>
              <a:t> </a:t>
            </a:r>
            <a:r>
              <a:rPr lang="en-US" dirty="0"/>
              <a:t>Logo </a:t>
            </a:r>
            <a:r>
              <a:rPr lang="en-US" dirty="0" err="1"/>
              <a:t>löschen</a:t>
            </a:r>
            <a:endParaRPr lang="en-US" dirty="0"/>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53876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Infotext links unten">
            <a:extLst>
              <a:ext uri="{FF2B5EF4-FFF2-40B4-BE49-F238E27FC236}">
                <a16:creationId xmlns:a16="http://schemas.microsoft.com/office/drawing/2014/main" id="{D2C331C3-8DE6-4320-8FF1-B3BAE0C6434D}"/>
              </a:ext>
            </a:extLst>
          </p:cNvPr>
          <p:cNvSpPr>
            <a:spLocks noGrp="1"/>
          </p:cNvSpPr>
          <p:nvPr>
            <p:ph type="body" sz="quarter" idx="18" hasCustomPrompt="1"/>
          </p:nvPr>
        </p:nvSpPr>
        <p:spPr>
          <a:xfrm>
            <a:off x="250283" y="4317364"/>
            <a:ext cx="2038350" cy="194862"/>
          </a:xfrm>
        </p:spPr>
        <p:txBody>
          <a:bodyPr wrap="square" anchor="b" anchorCtr="0">
            <a:spAutoFit/>
          </a:bodyPr>
          <a:lstStyle>
            <a:lvl1pPr marL="0">
              <a:lnSpc>
                <a:spcPts val="850"/>
              </a:lnSpc>
              <a:spcBef>
                <a:spcPts val="0"/>
              </a:spcBef>
              <a:spcAft>
                <a:spcPts val="0"/>
              </a:spcAft>
              <a:buFontTx/>
              <a:buNone/>
              <a:defRPr sz="600" b="0">
                <a:solidFill>
                  <a:schemeClr val="accent1"/>
                </a:solidFill>
              </a:defRPr>
            </a:lvl1pPr>
            <a:lvl2pPr marL="0" indent="0">
              <a:lnSpc>
                <a:spcPts val="850"/>
              </a:lnSpc>
              <a:spcBef>
                <a:spcPts val="0"/>
              </a:spcBef>
              <a:spcAft>
                <a:spcPts val="0"/>
              </a:spcAft>
              <a:buFontTx/>
              <a:buNone/>
              <a:defRPr sz="600" b="0">
                <a:solidFill>
                  <a:schemeClr val="accent1"/>
                </a:solidFill>
              </a:defRPr>
            </a:lvl2pPr>
            <a:lvl3pPr marL="0" indent="0">
              <a:lnSpc>
                <a:spcPts val="850"/>
              </a:lnSpc>
              <a:spcBef>
                <a:spcPts val="0"/>
              </a:spcBef>
              <a:spcAft>
                <a:spcPts val="0"/>
              </a:spcAft>
              <a:buFontTx/>
              <a:buNone/>
              <a:defRPr sz="600" b="0">
                <a:solidFill>
                  <a:schemeClr val="accent1"/>
                </a:solidFill>
              </a:defRPr>
            </a:lvl3pPr>
            <a:lvl4pPr marL="0" indent="0">
              <a:lnSpc>
                <a:spcPts val="850"/>
              </a:lnSpc>
              <a:spcBef>
                <a:spcPts val="0"/>
              </a:spcBef>
              <a:spcAft>
                <a:spcPts val="0"/>
              </a:spcAft>
              <a:buFontTx/>
              <a:buNone/>
              <a:defRPr sz="600" b="0">
                <a:solidFill>
                  <a:schemeClr val="accent1"/>
                </a:solidFill>
              </a:defRPr>
            </a:lvl4pPr>
            <a:lvl5pPr marL="0" indent="0">
              <a:lnSpc>
                <a:spcPts val="850"/>
              </a:lnSpc>
              <a:spcBef>
                <a:spcPts val="0"/>
              </a:spcBef>
              <a:spcAft>
                <a:spcPts val="0"/>
              </a:spcAft>
              <a:buFontTx/>
              <a:buNone/>
              <a:defRPr sz="600" b="0">
                <a:solidFill>
                  <a:schemeClr val="accent1"/>
                </a:solidFill>
              </a:defRPr>
            </a:lvl5pPr>
          </a:lstStyle>
          <a:p>
            <a:pPr lvl="0"/>
            <a:r>
              <a:rPr lang="de-DE" dirty="0"/>
              <a:t>Infotext</a:t>
            </a:r>
          </a:p>
        </p:txBody>
      </p:sp>
      <p:sp>
        <p:nvSpPr>
          <p:cNvPr id="11" name="Textplatzhalter links">
            <a:extLst>
              <a:ext uri="{FF2B5EF4-FFF2-40B4-BE49-F238E27FC236}">
                <a16:creationId xmlns:a16="http://schemas.microsoft.com/office/drawing/2014/main" id="{4FC7B34E-976D-4758-AC1C-01AADADDC3FF}"/>
              </a:ext>
            </a:extLst>
          </p:cNvPr>
          <p:cNvSpPr>
            <a:spLocks noGrp="1"/>
          </p:cNvSpPr>
          <p:nvPr>
            <p:ph type="body" sz="quarter" idx="15" hasCustomPrompt="1"/>
          </p:nvPr>
        </p:nvSpPr>
        <p:spPr>
          <a:xfrm>
            <a:off x="251999" y="967050"/>
            <a:ext cx="5770800" cy="3132000"/>
          </a:xfrm>
        </p:spPr>
        <p:txBody>
          <a:bodyPr numCol="3" spcCol="180000"/>
          <a:lstStyle>
            <a:lvl1pPr marL="0">
              <a:lnSpc>
                <a:spcPts val="850"/>
              </a:lnSpc>
              <a:spcBef>
                <a:spcPts val="1757"/>
              </a:spcBef>
              <a:spcAft>
                <a:spcPts val="0"/>
              </a:spcAft>
              <a:buFontTx/>
              <a:buNone/>
              <a:defRPr sz="600" b="1" cap="all" baseline="0">
                <a:solidFill>
                  <a:schemeClr val="accent2"/>
                </a:solidFill>
              </a:defRPr>
            </a:lvl1pPr>
            <a:lvl2pPr marL="0" indent="0">
              <a:lnSpc>
                <a:spcPts val="850"/>
              </a:lnSpc>
              <a:spcBef>
                <a:spcPts val="0"/>
              </a:spcBef>
              <a:spcAft>
                <a:spcPts val="0"/>
              </a:spcAft>
              <a:buFontTx/>
              <a:buNone/>
              <a:defRPr sz="600" b="0">
                <a:solidFill>
                  <a:schemeClr val="accent2"/>
                </a:solidFill>
              </a:defRPr>
            </a:lvl2pPr>
            <a:lvl3pPr marL="0" indent="0">
              <a:lnSpc>
                <a:spcPts val="850"/>
              </a:lnSpc>
              <a:spcBef>
                <a:spcPts val="0"/>
              </a:spcBef>
              <a:spcAft>
                <a:spcPts val="0"/>
              </a:spcAft>
              <a:buFontTx/>
              <a:buNone/>
              <a:defRPr sz="600" b="0">
                <a:solidFill>
                  <a:schemeClr val="accent2"/>
                </a:solidFill>
              </a:defRPr>
            </a:lvl3pPr>
            <a:lvl4pPr marL="0" indent="0">
              <a:lnSpc>
                <a:spcPts val="850"/>
              </a:lnSpc>
              <a:spcBef>
                <a:spcPts val="0"/>
              </a:spcBef>
              <a:spcAft>
                <a:spcPts val="0"/>
              </a:spcAft>
              <a:buFontTx/>
              <a:buNone/>
              <a:defRPr sz="600" b="0">
                <a:solidFill>
                  <a:schemeClr val="accent2"/>
                </a:solidFill>
              </a:defRPr>
            </a:lvl4pPr>
            <a:lvl5pPr marL="0" indent="0">
              <a:lnSpc>
                <a:spcPts val="850"/>
              </a:lnSpc>
              <a:spcBef>
                <a:spcPts val="0"/>
              </a:spcBef>
              <a:spcAft>
                <a:spcPts val="0"/>
              </a:spcAft>
              <a:buFontTx/>
              <a:buNone/>
              <a:defRPr sz="600" b="0">
                <a:solidFill>
                  <a:schemeClr val="accent2"/>
                </a:solidFill>
              </a:defRPr>
            </a:lvl5pPr>
          </a:lstStyle>
          <a:p>
            <a:pPr lvl="0"/>
            <a:r>
              <a:rPr lang="de-DE" dirty="0"/>
              <a:t>Standort</a:t>
            </a:r>
          </a:p>
          <a:p>
            <a:pPr lvl="1"/>
            <a:r>
              <a:rPr lang="de-DE" dirty="0"/>
              <a:t>Adresse</a:t>
            </a:r>
          </a:p>
          <a:p>
            <a:pPr lvl="2"/>
            <a:r>
              <a:rPr lang="de-DE" dirty="0"/>
              <a:t>Telefon</a:t>
            </a:r>
          </a:p>
          <a:p>
            <a:pPr lvl="3"/>
            <a:r>
              <a:rPr lang="de-DE" dirty="0" err="1"/>
              <a:t>Ggf</a:t>
            </a:r>
            <a:r>
              <a:rPr lang="de-DE" dirty="0"/>
              <a:t> Fax</a:t>
            </a:r>
          </a:p>
          <a:p>
            <a:pPr lvl="4"/>
            <a:r>
              <a:rPr lang="de-DE" dirty="0"/>
              <a:t>E-Mail</a:t>
            </a:r>
            <a:endParaRPr lang="en-US" dirty="0"/>
          </a:p>
        </p:txBody>
      </p:sp>
      <p:cxnSp>
        <p:nvCxnSpPr>
          <p:cNvPr id="12" name="Linie links">
            <a:extLst>
              <a:ext uri="{FF2B5EF4-FFF2-40B4-BE49-F238E27FC236}">
                <a16:creationId xmlns:a16="http://schemas.microsoft.com/office/drawing/2014/main" id="{208E7EF6-11D9-4E78-AD21-C093461DB56A}"/>
              </a:ext>
            </a:extLst>
          </p:cNvPr>
          <p:cNvCxnSpPr>
            <a:cxnSpLocks/>
          </p:cNvCxnSpPr>
          <p:nvPr userDrawn="1"/>
        </p:nvCxnSpPr>
        <p:spPr>
          <a:xfrm>
            <a:off x="360000" y="900000"/>
            <a:ext cx="842400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5" name="Log Rechtsanw.">
            <a:extLst>
              <a:ext uri="{FF2B5EF4-FFF2-40B4-BE49-F238E27FC236}">
                <a16:creationId xmlns:a16="http://schemas.microsoft.com/office/drawing/2014/main" id="{840BC592-FBED-4039-84B0-157DA54CF1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8775" y="270751"/>
            <a:ext cx="612000" cy="199385"/>
          </a:xfrm>
          <a:prstGeom prst="rect">
            <a:avLst/>
          </a:prstGeom>
        </p:spPr>
      </p:pic>
      <p:sp>
        <p:nvSpPr>
          <p:cNvPr id="2" name="Datumsplatzhalter 1">
            <a:extLst>
              <a:ext uri="{FF2B5EF4-FFF2-40B4-BE49-F238E27FC236}">
                <a16:creationId xmlns:a16="http://schemas.microsoft.com/office/drawing/2014/main" id="{7F7AF912-C3EB-4E3B-B8A4-F8A8F7E286CD}"/>
              </a:ext>
            </a:extLst>
          </p:cNvPr>
          <p:cNvSpPr>
            <a:spLocks noGrp="1"/>
          </p:cNvSpPr>
          <p:nvPr>
            <p:ph type="dt" sz="half" idx="20"/>
          </p:nvPr>
        </p:nvSpPr>
        <p:spPr/>
        <p:txBody>
          <a:bodyPr/>
          <a:lstStyle/>
          <a:p>
            <a:fld id="{D4F6E8CF-B6B3-47A3-A908-7D65D0738C85}" type="datetime4">
              <a:rPr lang="de-DE" smtClean="0"/>
              <a:t>16. September 2024</a:t>
            </a:fld>
            <a:endParaRPr lang="en-US" dirty="0"/>
          </a:p>
        </p:txBody>
      </p:sp>
      <p:sp>
        <p:nvSpPr>
          <p:cNvPr id="4" name="Foliennummernplatzhalter 3">
            <a:extLst>
              <a:ext uri="{FF2B5EF4-FFF2-40B4-BE49-F238E27FC236}">
                <a16:creationId xmlns:a16="http://schemas.microsoft.com/office/drawing/2014/main" id="{601C880B-7CFE-4C5C-94CA-5CE6A026AA29}"/>
              </a:ext>
            </a:extLst>
          </p:cNvPr>
          <p:cNvSpPr>
            <a:spLocks noGrp="1"/>
          </p:cNvSpPr>
          <p:nvPr>
            <p:ph type="sldNum" sz="quarter" idx="22"/>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2765472144"/>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End Page">
    <p:bg>
      <p:bgPr>
        <a:solidFill>
          <a:schemeClr val="accent2"/>
        </a:solidFill>
        <a:effectLst/>
      </p:bgPr>
    </p:bg>
    <p:spTree>
      <p:nvGrpSpPr>
        <p:cNvPr id="1" name=""/>
        <p:cNvGrpSpPr/>
        <p:nvPr/>
      </p:nvGrpSpPr>
      <p:grpSpPr>
        <a:xfrm>
          <a:off x="0" y="0"/>
          <a:ext cx="0" cy="0"/>
          <a:chOff x="0" y="0"/>
          <a:chExt cx="0" cy="0"/>
        </a:xfrm>
      </p:grpSpPr>
      <p:sp>
        <p:nvSpPr>
          <p:cNvPr id="13" name="Textplatzhalter">
            <a:extLst>
              <a:ext uri="{FF2B5EF4-FFF2-40B4-BE49-F238E27FC236}">
                <a16:creationId xmlns:a16="http://schemas.microsoft.com/office/drawing/2014/main" id="{609F5029-8D16-4429-AF8B-73B4EACDAB65}"/>
              </a:ext>
            </a:extLst>
          </p:cNvPr>
          <p:cNvSpPr>
            <a:spLocks noGrp="1"/>
          </p:cNvSpPr>
          <p:nvPr>
            <p:ph type="body" sz="quarter" idx="15" hasCustomPrompt="1"/>
          </p:nvPr>
        </p:nvSpPr>
        <p:spPr>
          <a:xfrm>
            <a:off x="2730600" y="3235156"/>
            <a:ext cx="3682800" cy="231666"/>
          </a:xfrm>
        </p:spPr>
        <p:txBody>
          <a:bodyPr>
            <a:noAutofit/>
          </a:bodyPr>
          <a:lstStyle>
            <a:lvl1pPr marL="0" algn="ctr">
              <a:lnSpc>
                <a:spcPts val="1200"/>
              </a:lnSpc>
              <a:spcBef>
                <a:spcPts val="0"/>
              </a:spcBef>
              <a:spcAft>
                <a:spcPts val="0"/>
              </a:spcAft>
              <a:buFontTx/>
              <a:buNone/>
              <a:defRPr sz="900" b="0"/>
            </a:lvl1pPr>
            <a:lvl2pPr marL="0" indent="0" algn="ctr">
              <a:lnSpc>
                <a:spcPts val="1200"/>
              </a:lnSpc>
              <a:spcBef>
                <a:spcPts val="0"/>
              </a:spcBef>
              <a:spcAft>
                <a:spcPts val="0"/>
              </a:spcAft>
              <a:buFontTx/>
              <a:buNone/>
              <a:defRPr sz="900" b="0"/>
            </a:lvl2pPr>
            <a:lvl3pPr marL="0" indent="0" algn="ctr">
              <a:lnSpc>
                <a:spcPts val="1200"/>
              </a:lnSpc>
              <a:spcBef>
                <a:spcPts val="0"/>
              </a:spcBef>
              <a:spcAft>
                <a:spcPts val="0"/>
              </a:spcAft>
              <a:buFontTx/>
              <a:buNone/>
              <a:defRPr sz="900" b="0"/>
            </a:lvl3pPr>
            <a:lvl4pPr marL="0" indent="0" algn="ctr">
              <a:lnSpc>
                <a:spcPts val="1200"/>
              </a:lnSpc>
              <a:spcBef>
                <a:spcPts val="0"/>
              </a:spcBef>
              <a:spcAft>
                <a:spcPts val="0"/>
              </a:spcAft>
              <a:buFontTx/>
              <a:buNone/>
              <a:defRPr sz="900" b="0"/>
            </a:lvl4pPr>
            <a:lvl5pPr marL="0" indent="0" algn="ctr">
              <a:lnSpc>
                <a:spcPts val="1200"/>
              </a:lnSpc>
              <a:spcBef>
                <a:spcPts val="0"/>
              </a:spcBef>
              <a:spcAft>
                <a:spcPts val="0"/>
              </a:spcAft>
              <a:buFontTx/>
              <a:buNone/>
              <a:defRPr sz="900" b="0"/>
            </a:lvl5pPr>
          </a:lstStyle>
          <a:p>
            <a:pPr lvl="0"/>
            <a:r>
              <a:rPr lang="de-AT" noProof="0" dirty="0"/>
              <a:t>Danke für Ihre Aufmerksamkeit</a:t>
            </a:r>
          </a:p>
        </p:txBody>
      </p:sp>
      <p:pic>
        <p:nvPicPr>
          <p:cNvPr id="9" name="Claim">
            <a:extLst>
              <a:ext uri="{FF2B5EF4-FFF2-40B4-BE49-F238E27FC236}">
                <a16:creationId xmlns:a16="http://schemas.microsoft.com/office/drawing/2014/main" id="{2FCF1907-4D46-430B-B98B-27B6BFAECAD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30600" y="2103380"/>
            <a:ext cx="3682800" cy="936740"/>
          </a:xfrm>
          <a:prstGeom prst="rect">
            <a:avLst/>
          </a:prstGeom>
        </p:spPr>
      </p:pic>
    </p:spTree>
    <p:extLst>
      <p:ext uri="{BB962C8B-B14F-4D97-AF65-F5344CB8AC3E}">
        <p14:creationId xmlns:p14="http://schemas.microsoft.com/office/powerpoint/2010/main" val="1002993830"/>
      </p:ext>
    </p:extLst>
  </p:cSld>
  <p:clrMapOvr>
    <a:overrideClrMapping bg1="dk1" tx1="lt1" bg2="dk2" tx2="lt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Page / Agenda">
    <p:spTree>
      <p:nvGrpSpPr>
        <p:cNvPr id="1" name=""/>
        <p:cNvGrpSpPr/>
        <p:nvPr/>
      </p:nvGrpSpPr>
      <p:grpSpPr>
        <a:xfrm>
          <a:off x="0" y="0"/>
          <a:ext cx="0" cy="0"/>
          <a:chOff x="0" y="0"/>
          <a:chExt cx="0" cy="0"/>
        </a:xfrm>
      </p:grpSpPr>
      <p:cxnSp>
        <p:nvCxnSpPr>
          <p:cNvPr id="7" name="Linie Footer">
            <a:extLst>
              <a:ext uri="{FF2B5EF4-FFF2-40B4-BE49-F238E27FC236}">
                <a16:creationId xmlns:a16="http://schemas.microsoft.com/office/drawing/2014/main" id="{F3EF43C3-4CE5-4A3D-BA2C-4AFB0A1C48DB}"/>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BF210F23-4813-4E03-A986-3C69DA78F49E}"/>
              </a:ext>
            </a:extLst>
          </p:cNvPr>
          <p:cNvSpPr>
            <a:spLocks noGrp="1"/>
          </p:cNvSpPr>
          <p:nvPr>
            <p:ph type="title" hasCustomPrompt="1"/>
          </p:nvPr>
        </p:nvSpPr>
        <p:spPr>
          <a:xfrm>
            <a:off x="250824" y="801396"/>
            <a:ext cx="3780156" cy="412934"/>
          </a:xfrm>
        </p:spPr>
        <p:txBody>
          <a:bodyPr wrap="square">
            <a:spAutoFit/>
          </a:bodyPr>
          <a:lstStyle/>
          <a:p>
            <a:r>
              <a:rPr lang="de-AT" noProof="0" dirty="0"/>
              <a:t>Überschrift 1-zeilig</a:t>
            </a:r>
            <a:endParaRPr lang="en-US" dirty="0"/>
          </a:p>
        </p:txBody>
      </p:sp>
      <p:sp>
        <p:nvSpPr>
          <p:cNvPr id="6" name="Datumsplatzhalter 5">
            <a:extLst>
              <a:ext uri="{FF2B5EF4-FFF2-40B4-BE49-F238E27FC236}">
                <a16:creationId xmlns:a16="http://schemas.microsoft.com/office/drawing/2014/main" id="{2AE1E5DD-F393-4F41-8F25-142F1F9D0829}"/>
              </a:ext>
            </a:extLst>
          </p:cNvPr>
          <p:cNvSpPr>
            <a:spLocks noGrp="1"/>
          </p:cNvSpPr>
          <p:nvPr>
            <p:ph type="dt" sz="half" idx="10"/>
          </p:nvPr>
        </p:nvSpPr>
        <p:spPr/>
        <p:txBody>
          <a:bodyPr/>
          <a:lstStyle/>
          <a:p>
            <a:fld id="{454E4D7E-15D6-4FAC-8C55-B6F1CCE3D4BB}" type="datetime4">
              <a:rPr lang="de-DE" noProof="0" smtClean="0"/>
              <a:t>16. September 2024</a:t>
            </a:fld>
            <a:endParaRPr lang="de-AT" noProof="0" dirty="0"/>
          </a:p>
        </p:txBody>
      </p:sp>
      <p:sp>
        <p:nvSpPr>
          <p:cNvPr id="8" name="Fußzeilenplatzhalter 7">
            <a:extLst>
              <a:ext uri="{FF2B5EF4-FFF2-40B4-BE49-F238E27FC236}">
                <a16:creationId xmlns:a16="http://schemas.microsoft.com/office/drawing/2014/main" id="{105CD79D-98B6-4D02-BF60-F15C3C9E4C83}"/>
              </a:ext>
            </a:extLst>
          </p:cNvPr>
          <p:cNvSpPr>
            <a:spLocks noGrp="1"/>
          </p:cNvSpPr>
          <p:nvPr>
            <p:ph type="ftr" sz="quarter" idx="11"/>
          </p:nvPr>
        </p:nvSpPr>
        <p:spPr/>
        <p:txBody>
          <a:bodyPr/>
          <a:lstStyle/>
          <a:p>
            <a:r>
              <a:rPr lang="de-AT" noProof="0"/>
              <a:t>Titel einfügen unter Einfügen/Kopf- und Fußzeile</a:t>
            </a:r>
            <a:endParaRPr lang="de-AT" noProof="0" dirty="0"/>
          </a:p>
        </p:txBody>
      </p:sp>
      <p:sp>
        <p:nvSpPr>
          <p:cNvPr id="9" name="Foliennummernplatzhalter 8">
            <a:extLst>
              <a:ext uri="{FF2B5EF4-FFF2-40B4-BE49-F238E27FC236}">
                <a16:creationId xmlns:a16="http://schemas.microsoft.com/office/drawing/2014/main" id="{64FB85CE-BDA3-4F83-9AA0-94BB5F2F601D}"/>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205459723"/>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Page Template 1">
    <p:spTree>
      <p:nvGrpSpPr>
        <p:cNvPr id="1" name=""/>
        <p:cNvGrpSpPr/>
        <p:nvPr/>
      </p:nvGrpSpPr>
      <p:grpSpPr>
        <a:xfrm>
          <a:off x="0" y="0"/>
          <a:ext cx="0" cy="0"/>
          <a:chOff x="0" y="0"/>
          <a:chExt cx="0" cy="0"/>
        </a:xfrm>
      </p:grpSpPr>
      <p:sp>
        <p:nvSpPr>
          <p:cNvPr id="5" name="Foliennummernplatzhalter">
            <a:extLst>
              <a:ext uri="{FF2B5EF4-FFF2-40B4-BE49-F238E27FC236}">
                <a16:creationId xmlns:a16="http://schemas.microsoft.com/office/drawing/2014/main" id="{C1198B08-67F5-4918-8E0A-7D05A9AA55D4}"/>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
        <p:nvSpPr>
          <p:cNvPr id="3" name="Datumsplatzhalter">
            <a:extLst>
              <a:ext uri="{FF2B5EF4-FFF2-40B4-BE49-F238E27FC236}">
                <a16:creationId xmlns:a16="http://schemas.microsoft.com/office/drawing/2014/main" id="{C23D0E26-0E95-457E-96D7-4879E73DA4B8}"/>
              </a:ext>
            </a:extLst>
          </p:cNvPr>
          <p:cNvSpPr>
            <a:spLocks noGrp="1"/>
          </p:cNvSpPr>
          <p:nvPr>
            <p:ph type="dt" sz="half" idx="10"/>
          </p:nvPr>
        </p:nvSpPr>
        <p:spPr/>
        <p:txBody>
          <a:bodyPr/>
          <a:lstStyle/>
          <a:p>
            <a:fld id="{D572B7BE-3B06-46DA-840C-2A492413A638}" type="datetime4">
              <a:rPr lang="de-DE" noProof="0" smtClean="0"/>
              <a:t>16. September 2024</a:t>
            </a:fld>
            <a:endParaRPr lang="de-AT" noProof="0" dirty="0"/>
          </a:p>
        </p:txBody>
      </p:sp>
      <p:cxnSp>
        <p:nvCxnSpPr>
          <p:cNvPr id="7" name="Linie Footer">
            <a:extLst>
              <a:ext uri="{FF2B5EF4-FFF2-40B4-BE49-F238E27FC236}">
                <a16:creationId xmlns:a16="http://schemas.microsoft.com/office/drawing/2014/main" id="{F3EF43C3-4CE5-4A3D-BA2C-4AFB0A1C48DB}"/>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platzhalter">
            <a:extLst>
              <a:ext uri="{FF2B5EF4-FFF2-40B4-BE49-F238E27FC236}">
                <a16:creationId xmlns:a16="http://schemas.microsoft.com/office/drawing/2014/main" id="{301E98CD-A2B5-40E6-AAA7-30B5577FC517}"/>
              </a:ext>
            </a:extLst>
          </p:cNvPr>
          <p:cNvSpPr>
            <a:spLocks noGrp="1"/>
          </p:cNvSpPr>
          <p:nvPr>
            <p:ph type="body" sz="quarter" idx="13"/>
          </p:nvPr>
        </p:nvSpPr>
        <p:spPr>
          <a:xfrm>
            <a:off x="4076701" y="823913"/>
            <a:ext cx="4814124" cy="3835399"/>
          </a:xfrm>
        </p:spPr>
        <p:txBody>
          <a:bodyPr/>
          <a:lstStyle>
            <a:lvl1pPr>
              <a:defRPr>
                <a:solidFill>
                  <a:schemeClr val="tx1"/>
                </a:solidFill>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a:extLst>
              <a:ext uri="{FF2B5EF4-FFF2-40B4-BE49-F238E27FC236}">
                <a16:creationId xmlns:a16="http://schemas.microsoft.com/office/drawing/2014/main" id="{BF210F23-4813-4E03-A986-3C69DA78F49E}"/>
              </a:ext>
            </a:extLst>
          </p:cNvPr>
          <p:cNvSpPr>
            <a:spLocks noGrp="1"/>
          </p:cNvSpPr>
          <p:nvPr>
            <p:ph type="title" hasCustomPrompt="1"/>
          </p:nvPr>
        </p:nvSpPr>
        <p:spPr>
          <a:xfrm>
            <a:off x="250824" y="801396"/>
            <a:ext cx="3780000" cy="412934"/>
          </a:xfrm>
        </p:spPr>
        <p:txBody>
          <a:bodyPr wrap="square">
            <a:spAutoFit/>
          </a:bodyPr>
          <a:lstStyle/>
          <a:p>
            <a:r>
              <a:rPr lang="de-AT" noProof="0" dirty="0"/>
              <a:t>Überschrift 1-zeilig</a:t>
            </a:r>
            <a:endParaRPr lang="en-US" dirty="0"/>
          </a:p>
        </p:txBody>
      </p:sp>
      <p:sp>
        <p:nvSpPr>
          <p:cNvPr id="4" name="Fußzeilenplatzhalter 3">
            <a:extLst>
              <a:ext uri="{FF2B5EF4-FFF2-40B4-BE49-F238E27FC236}">
                <a16:creationId xmlns:a16="http://schemas.microsoft.com/office/drawing/2014/main" id="{6AA4DC7F-C3B7-4164-8C44-3F742FA42EA6}"/>
              </a:ext>
            </a:extLst>
          </p:cNvPr>
          <p:cNvSpPr>
            <a:spLocks noGrp="1"/>
          </p:cNvSpPr>
          <p:nvPr>
            <p:ph type="ftr" sz="quarter" idx="14"/>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2681697163"/>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Page Template 2">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7BBBF586-56E0-4D46-B95E-87DF4DD28525}"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platzhalter">
            <a:extLst>
              <a:ext uri="{FF2B5EF4-FFF2-40B4-BE49-F238E27FC236}">
                <a16:creationId xmlns:a16="http://schemas.microsoft.com/office/drawing/2014/main" id="{E9B527EE-E365-4D9B-8695-C3169093527D}"/>
              </a:ext>
            </a:extLst>
          </p:cNvPr>
          <p:cNvSpPr>
            <a:spLocks noGrp="1"/>
          </p:cNvSpPr>
          <p:nvPr>
            <p:ph type="body" sz="quarter" idx="13"/>
          </p:nvPr>
        </p:nvSpPr>
        <p:spPr>
          <a:xfrm>
            <a:off x="250825" y="1708150"/>
            <a:ext cx="8642350" cy="2951163"/>
          </a:xfrm>
        </p:spPr>
        <p:txBody>
          <a:bodyPr numCol="2" spcCol="756000"/>
          <a:lstStyle>
            <a:lvl1pPr>
              <a:defRPr>
                <a:solidFill>
                  <a:schemeClr val="tx1"/>
                </a:solidFill>
              </a:defRPr>
            </a:lvl1pPr>
            <a:lvl5pPr marL="558000" indent="0">
              <a:buNone/>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801396"/>
            <a:ext cx="8640000" cy="733534"/>
          </a:xfrm>
        </p:spPr>
        <p:txBody>
          <a:bodyPr>
            <a:noAutofit/>
          </a:bodyPr>
          <a:lstStyle>
            <a:lvl1pPr>
              <a:defRPr/>
            </a:lvl1pPr>
          </a:lstStyle>
          <a:p>
            <a:r>
              <a:rPr lang="de-AT" noProof="0" dirty="0"/>
              <a:t>Überschrift 2-zeilig</a:t>
            </a:r>
            <a:endParaRPr lang="en-US" dirty="0"/>
          </a:p>
        </p:txBody>
      </p:sp>
      <p:sp>
        <p:nvSpPr>
          <p:cNvPr id="5" name="Fußzeilenplatzhalter 4">
            <a:extLst>
              <a:ext uri="{FF2B5EF4-FFF2-40B4-BE49-F238E27FC236}">
                <a16:creationId xmlns:a16="http://schemas.microsoft.com/office/drawing/2014/main" id="{353FAFAA-D591-4550-A9FE-63859FEA5526}"/>
              </a:ext>
            </a:extLst>
          </p:cNvPr>
          <p:cNvSpPr>
            <a:spLocks noGrp="1"/>
          </p:cNvSpPr>
          <p:nvPr>
            <p:ph type="ftr" sz="quarter" idx="14"/>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28568155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ntent Page Template 2 – Table Style">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9B4A5782-587A-4371-A9A9-558312023122}"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801396"/>
            <a:ext cx="8640000" cy="733534"/>
          </a:xfrm>
        </p:spPr>
        <p:txBody>
          <a:bodyPr>
            <a:noAutofit/>
          </a:bodyPr>
          <a:lstStyle>
            <a:lvl1pPr>
              <a:defRPr/>
            </a:lvl1pPr>
          </a:lstStyle>
          <a:p>
            <a:r>
              <a:rPr lang="de-AT" noProof="0" dirty="0"/>
              <a:t>Überschrift 2-zeilig</a:t>
            </a:r>
            <a:endParaRPr lang="en-US" dirty="0"/>
          </a:p>
        </p:txBody>
      </p:sp>
      <p:sp>
        <p:nvSpPr>
          <p:cNvPr id="5" name="Fußzeilenplatzhalter 4">
            <a:extLst>
              <a:ext uri="{FF2B5EF4-FFF2-40B4-BE49-F238E27FC236}">
                <a16:creationId xmlns:a16="http://schemas.microsoft.com/office/drawing/2014/main" id="{A0194CBC-615C-47E5-BA74-3BA3E60FD3CB}"/>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4049202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aim Divider">
    <p:bg>
      <p:bgPr>
        <a:solidFill>
          <a:schemeClr val="accent2"/>
        </a:solidFill>
        <a:effectLst/>
      </p:bgPr>
    </p:bg>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67F4F72F-214E-40C9-B819-29469A7EDB0C}"/>
              </a:ext>
            </a:extLst>
          </p:cNvPr>
          <p:cNvSpPr>
            <a:spLocks noGrp="1"/>
          </p:cNvSpPr>
          <p:nvPr>
            <p:ph type="sldNum" sz="quarter" idx="10"/>
          </p:nvPr>
        </p:nvSpPr>
        <p:spPr/>
        <p:txBody>
          <a:bodyPr/>
          <a:lstStyle>
            <a:lvl1pPr>
              <a:defRPr>
                <a:solidFill>
                  <a:schemeClr val="accent1"/>
                </a:solidFill>
              </a:defRPr>
            </a:lvl1pPr>
          </a:lstStyle>
          <a:p>
            <a:fld id="{68ED03FA-4673-4B55-AD11-43AD736CF4F4}" type="slidenum">
              <a:rPr lang="de-AT" smtClean="0"/>
              <a:pPr/>
              <a:t>‹Nr.›</a:t>
            </a:fld>
            <a:endParaRPr lang="de-AT" dirty="0"/>
          </a:p>
        </p:txBody>
      </p:sp>
      <p:sp>
        <p:nvSpPr>
          <p:cNvPr id="4" name="Datumsplatzhalter">
            <a:extLst>
              <a:ext uri="{FF2B5EF4-FFF2-40B4-BE49-F238E27FC236}">
                <a16:creationId xmlns:a16="http://schemas.microsoft.com/office/drawing/2014/main" id="{83A1676A-101C-4230-97E2-8857CDFB3650}"/>
              </a:ext>
            </a:extLst>
          </p:cNvPr>
          <p:cNvSpPr>
            <a:spLocks noGrp="1"/>
          </p:cNvSpPr>
          <p:nvPr>
            <p:ph type="dt" sz="half" idx="11"/>
          </p:nvPr>
        </p:nvSpPr>
        <p:spPr/>
        <p:txBody>
          <a:bodyPr/>
          <a:lstStyle>
            <a:lvl1pPr>
              <a:defRPr>
                <a:solidFill>
                  <a:schemeClr val="accent1"/>
                </a:solidFill>
              </a:defRPr>
            </a:lvl1pPr>
          </a:lstStyle>
          <a:p>
            <a:fld id="{617F76E2-6DDD-45D0-BCCC-FDEDA3D86FF1}" type="datetime4">
              <a:rPr lang="de-DE" smtClean="0"/>
              <a:t>16. September 2024</a:t>
            </a:fld>
            <a:endParaRPr lang="en-US" dirty="0"/>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8" name="Claim">
            <a:extLst>
              <a:ext uri="{FF2B5EF4-FFF2-40B4-BE49-F238E27FC236}">
                <a16:creationId xmlns:a16="http://schemas.microsoft.com/office/drawing/2014/main" id="{2B549328-E086-4DF4-84EB-BF1AD554C89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2000" y="1604872"/>
            <a:ext cx="3240000" cy="1933755"/>
          </a:xfrm>
          <a:prstGeom prst="rect">
            <a:avLst/>
          </a:prstGeom>
        </p:spPr>
      </p:pic>
      <p:pic>
        <p:nvPicPr>
          <p:cNvPr id="36" name="Logo Wirtsch. + Steuerb.">
            <a:extLst>
              <a:ext uri="{FF2B5EF4-FFF2-40B4-BE49-F238E27FC236}">
                <a16:creationId xmlns:a16="http://schemas.microsoft.com/office/drawing/2014/main" id="{2411C4CC-76C5-4432-AC15-AF8C65B799A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8775" y="270000"/>
            <a:ext cx="784800" cy="267107"/>
          </a:xfrm>
          <a:prstGeom prst="rect">
            <a:avLst/>
          </a:prstGeom>
        </p:spPr>
      </p:pic>
      <p:sp>
        <p:nvSpPr>
          <p:cNvPr id="2" name="Fußzeilenplatzhalter 1">
            <a:extLst>
              <a:ext uri="{FF2B5EF4-FFF2-40B4-BE49-F238E27FC236}">
                <a16:creationId xmlns:a16="http://schemas.microsoft.com/office/drawing/2014/main" id="{EAB63D77-17AF-48C9-888D-C6962B278794}"/>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3540971338"/>
      </p:ext>
    </p:extLst>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act Page Template 1 (2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12055D2F-1CEC-4174-A371-3804A18584E8}"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platzhalter 2-2">
            <a:extLst>
              <a:ext uri="{FF2B5EF4-FFF2-40B4-BE49-F238E27FC236}">
                <a16:creationId xmlns:a16="http://schemas.microsoft.com/office/drawing/2014/main" id="{558A970E-5101-48A6-8CBF-AF626F16B55B}"/>
              </a:ext>
            </a:extLst>
          </p:cNvPr>
          <p:cNvSpPr>
            <a:spLocks noGrp="1"/>
          </p:cNvSpPr>
          <p:nvPr>
            <p:ph type="body" sz="quarter" idx="18" hasCustomPrompt="1"/>
          </p:nvPr>
        </p:nvSpPr>
        <p:spPr>
          <a:xfrm>
            <a:off x="5986238" y="3386983"/>
            <a:ext cx="2091007"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vorname.nachname@leitnerlaw.eu</a:t>
            </a:r>
            <a:br>
              <a:rPr lang="de-DE" dirty="0"/>
            </a:br>
            <a:r>
              <a:rPr lang="de-DE" dirty="0"/>
              <a:t>A  0000 Musterstadt, Musterstraße 1</a:t>
            </a:r>
            <a:endParaRPr lang="en-US" dirty="0"/>
          </a:p>
        </p:txBody>
      </p:sp>
      <p:sp>
        <p:nvSpPr>
          <p:cNvPr id="17" name="Textplatzhalter 2-1">
            <a:extLst>
              <a:ext uri="{FF2B5EF4-FFF2-40B4-BE49-F238E27FC236}">
                <a16:creationId xmlns:a16="http://schemas.microsoft.com/office/drawing/2014/main" id="{5B17E17C-59FF-4C7E-A640-E81B9DDDFBC9}"/>
              </a:ext>
            </a:extLst>
          </p:cNvPr>
          <p:cNvSpPr>
            <a:spLocks noGrp="1"/>
          </p:cNvSpPr>
          <p:nvPr>
            <p:ph type="body" sz="quarter" idx="17" hasCustomPrompt="1"/>
          </p:nvPr>
        </p:nvSpPr>
        <p:spPr>
          <a:xfrm>
            <a:off x="5986238" y="2888625"/>
            <a:ext cx="2091007"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2">
            <a:extLst>
              <a:ext uri="{FF2B5EF4-FFF2-40B4-BE49-F238E27FC236}">
                <a16:creationId xmlns:a16="http://schemas.microsoft.com/office/drawing/2014/main" id="{DD3C401F-6639-4E84-81B6-AA3EA7FC4B7E}"/>
              </a:ext>
            </a:extLst>
          </p:cNvPr>
          <p:cNvSpPr>
            <a:spLocks noGrp="1"/>
          </p:cNvSpPr>
          <p:nvPr>
            <p:ph type="pic" sz="quarter" idx="14" hasCustomPrompt="1"/>
          </p:nvPr>
        </p:nvSpPr>
        <p:spPr>
          <a:xfrm>
            <a:off x="4572000" y="2962800"/>
            <a:ext cx="1342800" cy="1342800"/>
          </a:xfrm>
        </p:spPr>
        <p:txBody>
          <a:bodyPr/>
          <a:lstStyle>
            <a:lvl1pPr>
              <a:defRPr/>
            </a:lvl1pPr>
          </a:lstStyle>
          <a:p>
            <a:r>
              <a:rPr lang="de-AT" noProof="0"/>
              <a:t>Bild-Platzhalter</a:t>
            </a:r>
          </a:p>
        </p:txBody>
      </p:sp>
      <p:sp>
        <p:nvSpPr>
          <p:cNvPr id="15" name="Textplatzhalter 1-2">
            <a:extLst>
              <a:ext uri="{FF2B5EF4-FFF2-40B4-BE49-F238E27FC236}">
                <a16:creationId xmlns:a16="http://schemas.microsoft.com/office/drawing/2014/main" id="{1504AF7B-F1B5-4FC2-B301-E830D1F9689F}"/>
              </a:ext>
            </a:extLst>
          </p:cNvPr>
          <p:cNvSpPr>
            <a:spLocks noGrp="1"/>
          </p:cNvSpPr>
          <p:nvPr>
            <p:ph type="body" sz="quarter" idx="16" hasCustomPrompt="1"/>
          </p:nvPr>
        </p:nvSpPr>
        <p:spPr>
          <a:xfrm>
            <a:off x="5986238" y="1862983"/>
            <a:ext cx="2091007"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vorname.nachname@leitnerlaw.eu</a:t>
            </a:r>
            <a:br>
              <a:rPr lang="de-DE" dirty="0"/>
            </a:br>
            <a:r>
              <a:rPr lang="de-DE" dirty="0"/>
              <a:t>A  0000 Musterstadt, Musterstraße 1</a:t>
            </a:r>
            <a:endParaRPr lang="en-US" dirty="0"/>
          </a:p>
        </p:txBody>
      </p:sp>
      <p:sp>
        <p:nvSpPr>
          <p:cNvPr id="14" name="Textplatzhalter 1-1">
            <a:extLst>
              <a:ext uri="{FF2B5EF4-FFF2-40B4-BE49-F238E27FC236}">
                <a16:creationId xmlns:a16="http://schemas.microsoft.com/office/drawing/2014/main" id="{BF27F085-A4F2-4559-8837-B3AC67F20428}"/>
              </a:ext>
            </a:extLst>
          </p:cNvPr>
          <p:cNvSpPr>
            <a:spLocks noGrp="1"/>
          </p:cNvSpPr>
          <p:nvPr>
            <p:ph type="body" sz="quarter" idx="15" hasCustomPrompt="1"/>
          </p:nvPr>
        </p:nvSpPr>
        <p:spPr>
          <a:xfrm>
            <a:off x="5985645" y="1364625"/>
            <a:ext cx="2091600"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0" name="Bildplatzhalter 1">
            <a:extLst>
              <a:ext uri="{FF2B5EF4-FFF2-40B4-BE49-F238E27FC236}">
                <a16:creationId xmlns:a16="http://schemas.microsoft.com/office/drawing/2014/main" id="{9580C9B7-4B52-4EC7-8CDA-ACE00445EDBE}"/>
              </a:ext>
            </a:extLst>
          </p:cNvPr>
          <p:cNvSpPr>
            <a:spLocks noGrp="1"/>
          </p:cNvSpPr>
          <p:nvPr>
            <p:ph type="pic" sz="quarter" idx="13" hasCustomPrompt="1"/>
          </p:nvPr>
        </p:nvSpPr>
        <p:spPr>
          <a:xfrm>
            <a:off x="4572000" y="1440000"/>
            <a:ext cx="1342800" cy="1342800"/>
          </a:xfrm>
        </p:spPr>
        <p:txBody>
          <a:bodyPr/>
          <a:lstStyle>
            <a:lvl1pPr>
              <a:defRPr/>
            </a:lvl1pPr>
          </a:lstStyle>
          <a:p>
            <a:r>
              <a:rPr lang="de-AT" noProof="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1345626"/>
            <a:ext cx="3780000" cy="733534"/>
          </a:xfrm>
        </p:spPr>
        <p:txBody>
          <a:bodyPr>
            <a:spAutoFit/>
          </a:bodyPr>
          <a:lstStyle>
            <a:lvl1pPr>
              <a:defRPr>
                <a:solidFill>
                  <a:schemeClr val="accent1"/>
                </a:solidFill>
              </a:defRPr>
            </a:lvl1pPr>
          </a:lstStyle>
          <a:p>
            <a:r>
              <a:rPr lang="de-AT" noProof="0" dirty="0"/>
              <a:t>Überschrift </a:t>
            </a:r>
            <a:br>
              <a:rPr lang="de-AT" noProof="0" dirty="0"/>
            </a:br>
            <a:r>
              <a:rPr lang="de-AT" noProof="0" dirty="0"/>
              <a:t>2-zeilig</a:t>
            </a:r>
            <a:endParaRPr lang="en-US" dirty="0"/>
          </a:p>
        </p:txBody>
      </p:sp>
      <p:sp>
        <p:nvSpPr>
          <p:cNvPr id="5" name="Fußzeilenplatzhalter 4">
            <a:extLst>
              <a:ext uri="{FF2B5EF4-FFF2-40B4-BE49-F238E27FC236}">
                <a16:creationId xmlns:a16="http://schemas.microsoft.com/office/drawing/2014/main" id="{90208B52-3C69-4401-B3C1-FE7322BA4E0C}"/>
              </a:ext>
            </a:extLst>
          </p:cNvPr>
          <p:cNvSpPr>
            <a:spLocks noGrp="1"/>
          </p:cNvSpPr>
          <p:nvPr>
            <p:ph type="ftr" sz="quarter" idx="19"/>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5210337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act Page Template 2 (4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BBEC598E-B923-4871-B539-F8834C3DD64A}"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platzhalter 4-2">
            <a:extLst>
              <a:ext uri="{FF2B5EF4-FFF2-40B4-BE49-F238E27FC236}">
                <a16:creationId xmlns:a16="http://schemas.microsoft.com/office/drawing/2014/main" id="{23701C66-73D1-4565-A029-30E072B49413}"/>
              </a:ext>
            </a:extLst>
          </p:cNvPr>
          <p:cNvSpPr>
            <a:spLocks noGrp="1"/>
          </p:cNvSpPr>
          <p:nvPr>
            <p:ph type="body" sz="quarter" idx="19" hasCustomPrompt="1"/>
          </p:nvPr>
        </p:nvSpPr>
        <p:spPr>
          <a:xfrm>
            <a:off x="5986238" y="3386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vorname.nachname@leitnerlaw.eu</a:t>
            </a:r>
            <a:br>
              <a:rPr lang="de-DE" dirty="0"/>
            </a:br>
            <a:r>
              <a:rPr lang="de-DE" dirty="0"/>
              <a:t>A  0000 Musterstadt, Musterstraße 1</a:t>
            </a:r>
            <a:endParaRPr lang="en-US" dirty="0"/>
          </a:p>
        </p:txBody>
      </p:sp>
      <p:sp>
        <p:nvSpPr>
          <p:cNvPr id="16" name="Textplatzhalter 4-1">
            <a:extLst>
              <a:ext uri="{FF2B5EF4-FFF2-40B4-BE49-F238E27FC236}">
                <a16:creationId xmlns:a16="http://schemas.microsoft.com/office/drawing/2014/main" id="{19B79110-194B-4CDA-B511-4BAD042E59D7}"/>
              </a:ext>
            </a:extLst>
          </p:cNvPr>
          <p:cNvSpPr>
            <a:spLocks noGrp="1"/>
          </p:cNvSpPr>
          <p:nvPr>
            <p:ph type="body" sz="quarter" idx="20" hasCustomPrompt="1"/>
          </p:nvPr>
        </p:nvSpPr>
        <p:spPr>
          <a:xfrm>
            <a:off x="5986238" y="2888625"/>
            <a:ext cx="2091600"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7" name="Bildplatzhalter 4">
            <a:extLst>
              <a:ext uri="{FF2B5EF4-FFF2-40B4-BE49-F238E27FC236}">
                <a16:creationId xmlns:a16="http://schemas.microsoft.com/office/drawing/2014/main" id="{3F8F6C7D-3E9E-48C4-BC46-84486559DF42}"/>
              </a:ext>
            </a:extLst>
          </p:cNvPr>
          <p:cNvSpPr>
            <a:spLocks noGrp="1"/>
          </p:cNvSpPr>
          <p:nvPr>
            <p:ph type="pic" sz="quarter" idx="21" hasCustomPrompt="1"/>
          </p:nvPr>
        </p:nvSpPr>
        <p:spPr>
          <a:xfrm>
            <a:off x="4572000" y="2962800"/>
            <a:ext cx="1342800" cy="1342800"/>
          </a:xfrm>
        </p:spPr>
        <p:txBody>
          <a:bodyPr/>
          <a:lstStyle>
            <a:lvl1pPr>
              <a:defRPr/>
            </a:lvl1pPr>
          </a:lstStyle>
          <a:p>
            <a:r>
              <a:rPr lang="de-AT" noProof="0"/>
              <a:t>Bild-Platzhalter</a:t>
            </a:r>
          </a:p>
        </p:txBody>
      </p:sp>
      <p:sp>
        <p:nvSpPr>
          <p:cNvPr id="8" name="Textplatzhalter 3-2">
            <a:extLst>
              <a:ext uri="{FF2B5EF4-FFF2-40B4-BE49-F238E27FC236}">
                <a16:creationId xmlns:a16="http://schemas.microsoft.com/office/drawing/2014/main" id="{F33D51E1-4762-4DA8-992D-911B5661C296}"/>
              </a:ext>
            </a:extLst>
          </p:cNvPr>
          <p:cNvSpPr>
            <a:spLocks noGrp="1"/>
          </p:cNvSpPr>
          <p:nvPr>
            <p:ph type="body" sz="quarter" idx="18" hasCustomPrompt="1"/>
          </p:nvPr>
        </p:nvSpPr>
        <p:spPr>
          <a:xfrm>
            <a:off x="1783089" y="3386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vorname.nachname@leitnerlaw.eu</a:t>
            </a:r>
            <a:br>
              <a:rPr lang="de-DE" dirty="0"/>
            </a:br>
            <a:r>
              <a:rPr lang="de-DE" dirty="0"/>
              <a:t>A  0000 Musterstadt, Musterstraße 1</a:t>
            </a:r>
            <a:endParaRPr lang="en-US" dirty="0"/>
          </a:p>
        </p:txBody>
      </p:sp>
      <p:sp>
        <p:nvSpPr>
          <p:cNvPr id="10" name="Textplatzhalter 3-1">
            <a:extLst>
              <a:ext uri="{FF2B5EF4-FFF2-40B4-BE49-F238E27FC236}">
                <a16:creationId xmlns:a16="http://schemas.microsoft.com/office/drawing/2014/main" id="{6CAE8949-1437-4F96-AE42-0ADE10B8975C}"/>
              </a:ext>
            </a:extLst>
          </p:cNvPr>
          <p:cNvSpPr>
            <a:spLocks noGrp="1"/>
          </p:cNvSpPr>
          <p:nvPr>
            <p:ph type="body" sz="quarter" idx="17" hasCustomPrompt="1"/>
          </p:nvPr>
        </p:nvSpPr>
        <p:spPr>
          <a:xfrm>
            <a:off x="1783090" y="2888625"/>
            <a:ext cx="2091599"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3">
            <a:extLst>
              <a:ext uri="{FF2B5EF4-FFF2-40B4-BE49-F238E27FC236}">
                <a16:creationId xmlns:a16="http://schemas.microsoft.com/office/drawing/2014/main" id="{0CF04F0A-05D4-4C11-9C8F-A14D8AF8E8AB}"/>
              </a:ext>
            </a:extLst>
          </p:cNvPr>
          <p:cNvSpPr>
            <a:spLocks noGrp="1"/>
          </p:cNvSpPr>
          <p:nvPr>
            <p:ph type="pic" sz="quarter" idx="14" hasCustomPrompt="1"/>
          </p:nvPr>
        </p:nvSpPr>
        <p:spPr>
          <a:xfrm>
            <a:off x="368852" y="2962800"/>
            <a:ext cx="1342800" cy="1342800"/>
          </a:xfrm>
        </p:spPr>
        <p:txBody>
          <a:bodyPr/>
          <a:lstStyle>
            <a:lvl1pPr>
              <a:defRPr/>
            </a:lvl1pPr>
          </a:lstStyle>
          <a:p>
            <a:r>
              <a:rPr lang="de-AT" noProof="0"/>
              <a:t>Bild-Platzhalter</a:t>
            </a:r>
          </a:p>
        </p:txBody>
      </p:sp>
      <p:sp>
        <p:nvSpPr>
          <p:cNvPr id="18" name="Textplatzhalter 2-2">
            <a:extLst>
              <a:ext uri="{FF2B5EF4-FFF2-40B4-BE49-F238E27FC236}">
                <a16:creationId xmlns:a16="http://schemas.microsoft.com/office/drawing/2014/main" id="{2E2E3A61-04C8-47AB-A6BA-EE604A4F69F5}"/>
              </a:ext>
            </a:extLst>
          </p:cNvPr>
          <p:cNvSpPr>
            <a:spLocks noGrp="1"/>
          </p:cNvSpPr>
          <p:nvPr>
            <p:ph type="body" sz="quarter" idx="22" hasCustomPrompt="1"/>
          </p:nvPr>
        </p:nvSpPr>
        <p:spPr>
          <a:xfrm>
            <a:off x="5986238" y="1862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vorname.nachname@leitnerlaw.eu</a:t>
            </a:r>
            <a:br>
              <a:rPr lang="de-DE" dirty="0"/>
            </a:br>
            <a:r>
              <a:rPr lang="de-DE" dirty="0"/>
              <a:t>A  0000 Musterstadt, Musterstraße 1</a:t>
            </a:r>
            <a:endParaRPr lang="en-US" dirty="0"/>
          </a:p>
        </p:txBody>
      </p:sp>
      <p:sp>
        <p:nvSpPr>
          <p:cNvPr id="19" name="Textplatzhalter 2-1">
            <a:extLst>
              <a:ext uri="{FF2B5EF4-FFF2-40B4-BE49-F238E27FC236}">
                <a16:creationId xmlns:a16="http://schemas.microsoft.com/office/drawing/2014/main" id="{F27B627E-6873-47DB-B25C-84439BC35744}"/>
              </a:ext>
            </a:extLst>
          </p:cNvPr>
          <p:cNvSpPr>
            <a:spLocks noGrp="1"/>
          </p:cNvSpPr>
          <p:nvPr>
            <p:ph type="body" sz="quarter" idx="23" hasCustomPrompt="1"/>
          </p:nvPr>
        </p:nvSpPr>
        <p:spPr>
          <a:xfrm>
            <a:off x="5985645" y="1364625"/>
            <a:ext cx="2092193"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20" name="Bildplatzhalter 2">
            <a:extLst>
              <a:ext uri="{FF2B5EF4-FFF2-40B4-BE49-F238E27FC236}">
                <a16:creationId xmlns:a16="http://schemas.microsoft.com/office/drawing/2014/main" id="{2C198522-C74C-4A74-81B5-7FE92076012C}"/>
              </a:ext>
            </a:extLst>
          </p:cNvPr>
          <p:cNvSpPr>
            <a:spLocks noGrp="1"/>
          </p:cNvSpPr>
          <p:nvPr>
            <p:ph type="pic" sz="quarter" idx="24" hasCustomPrompt="1"/>
          </p:nvPr>
        </p:nvSpPr>
        <p:spPr>
          <a:xfrm>
            <a:off x="4572000" y="1440000"/>
            <a:ext cx="1342800" cy="1342800"/>
          </a:xfrm>
        </p:spPr>
        <p:txBody>
          <a:bodyPr/>
          <a:lstStyle>
            <a:lvl1pPr>
              <a:defRPr/>
            </a:lvl1pPr>
          </a:lstStyle>
          <a:p>
            <a:r>
              <a:rPr lang="de-AT" noProof="0" dirty="0"/>
              <a:t>Bild-Platzhalter</a:t>
            </a:r>
          </a:p>
        </p:txBody>
      </p:sp>
      <p:sp>
        <p:nvSpPr>
          <p:cNvPr id="12" name="Textplatzhalter 1-2">
            <a:extLst>
              <a:ext uri="{FF2B5EF4-FFF2-40B4-BE49-F238E27FC236}">
                <a16:creationId xmlns:a16="http://schemas.microsoft.com/office/drawing/2014/main" id="{507BA28D-10F8-4188-B027-A62EC820E927}"/>
              </a:ext>
            </a:extLst>
          </p:cNvPr>
          <p:cNvSpPr>
            <a:spLocks noGrp="1"/>
          </p:cNvSpPr>
          <p:nvPr>
            <p:ph type="body" sz="quarter" idx="16" hasCustomPrompt="1"/>
          </p:nvPr>
        </p:nvSpPr>
        <p:spPr>
          <a:xfrm>
            <a:off x="1783090" y="1862983"/>
            <a:ext cx="2091599"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vorname.nachname@leitnerlaw.eu</a:t>
            </a:r>
            <a:br>
              <a:rPr lang="de-DE" dirty="0"/>
            </a:br>
            <a:r>
              <a:rPr lang="de-DE" dirty="0"/>
              <a:t>A  0000 Musterstadt, Musterstraße 1</a:t>
            </a:r>
            <a:endParaRPr lang="en-US" dirty="0"/>
          </a:p>
        </p:txBody>
      </p:sp>
      <p:sp>
        <p:nvSpPr>
          <p:cNvPr id="13" name="Textplatzhalter 1-1">
            <a:extLst>
              <a:ext uri="{FF2B5EF4-FFF2-40B4-BE49-F238E27FC236}">
                <a16:creationId xmlns:a16="http://schemas.microsoft.com/office/drawing/2014/main" id="{CBA77444-73EC-4198-920E-1EC2B38A4C9B}"/>
              </a:ext>
            </a:extLst>
          </p:cNvPr>
          <p:cNvSpPr>
            <a:spLocks noGrp="1"/>
          </p:cNvSpPr>
          <p:nvPr>
            <p:ph type="body" sz="quarter" idx="15" hasCustomPrompt="1"/>
          </p:nvPr>
        </p:nvSpPr>
        <p:spPr>
          <a:xfrm>
            <a:off x="1782497" y="1364625"/>
            <a:ext cx="2092192"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4" name="Bildplatzhalter 1">
            <a:extLst>
              <a:ext uri="{FF2B5EF4-FFF2-40B4-BE49-F238E27FC236}">
                <a16:creationId xmlns:a16="http://schemas.microsoft.com/office/drawing/2014/main" id="{8E562F26-1261-4CA5-AD81-3AD28EA1827E}"/>
              </a:ext>
            </a:extLst>
          </p:cNvPr>
          <p:cNvSpPr>
            <a:spLocks noGrp="1"/>
          </p:cNvSpPr>
          <p:nvPr>
            <p:ph type="pic" sz="quarter" idx="13" hasCustomPrompt="1"/>
          </p:nvPr>
        </p:nvSpPr>
        <p:spPr>
          <a:xfrm>
            <a:off x="368852" y="1440000"/>
            <a:ext cx="1342800" cy="1342800"/>
          </a:xfrm>
        </p:spPr>
        <p:txBody>
          <a:bodyPr/>
          <a:lstStyle>
            <a:lvl1pPr>
              <a:defRPr/>
            </a:lvl1pPr>
          </a:lstStyle>
          <a:p>
            <a:r>
              <a:rPr lang="de-AT" noProof="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lstStyle>
            <a:lvl1pPr>
              <a:defRPr/>
            </a:lvl1pPr>
          </a:lstStyle>
          <a:p>
            <a:r>
              <a:rPr lang="de-AT" noProof="0" dirty="0"/>
              <a:t>Ihre </a:t>
            </a:r>
            <a:r>
              <a:rPr lang="de-AT" noProof="0" dirty="0" err="1"/>
              <a:t>Ansprechpartner:innen</a:t>
            </a:r>
            <a:endParaRPr lang="en-US" dirty="0"/>
          </a:p>
        </p:txBody>
      </p:sp>
      <p:sp>
        <p:nvSpPr>
          <p:cNvPr id="5" name="Fußzeilenplatzhalter 4">
            <a:extLst>
              <a:ext uri="{FF2B5EF4-FFF2-40B4-BE49-F238E27FC236}">
                <a16:creationId xmlns:a16="http://schemas.microsoft.com/office/drawing/2014/main" id="{FD7C37F4-7A6C-429B-B040-1956F02B3CE4}"/>
              </a:ext>
            </a:extLst>
          </p:cNvPr>
          <p:cNvSpPr>
            <a:spLocks noGrp="1"/>
          </p:cNvSpPr>
          <p:nvPr>
            <p:ph type="ftr" sz="quarter" idx="25"/>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211448673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iography Page up to 3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BCEDAA1A-74C7-44A7-A155-FF03D3A8037C}"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platzhalter 3-4">
            <a:extLst>
              <a:ext uri="{FF2B5EF4-FFF2-40B4-BE49-F238E27FC236}">
                <a16:creationId xmlns:a16="http://schemas.microsoft.com/office/drawing/2014/main" id="{EA18362C-209E-4A06-BEEC-9112F9C7610C}"/>
              </a:ext>
            </a:extLst>
          </p:cNvPr>
          <p:cNvSpPr>
            <a:spLocks noGrp="1"/>
          </p:cNvSpPr>
          <p:nvPr>
            <p:ph type="body" sz="quarter" idx="32"/>
          </p:nvPr>
        </p:nvSpPr>
        <p:spPr>
          <a:xfrm>
            <a:off x="5986800"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8" name="Textplatzhalter 3-3">
            <a:extLst>
              <a:ext uri="{FF2B5EF4-FFF2-40B4-BE49-F238E27FC236}">
                <a16:creationId xmlns:a16="http://schemas.microsoft.com/office/drawing/2014/main" id="{F33D51E1-4762-4DA8-992D-911B5661C296}"/>
              </a:ext>
            </a:extLst>
          </p:cNvPr>
          <p:cNvSpPr>
            <a:spLocks noGrp="1"/>
          </p:cNvSpPr>
          <p:nvPr>
            <p:ph type="body" sz="quarter" idx="18" hasCustomPrompt="1"/>
          </p:nvPr>
        </p:nvSpPr>
        <p:spPr>
          <a:xfrm>
            <a:off x="6944640" y="2120111"/>
            <a:ext cx="1947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vorname.nachname@leitnerlaw.eu</a:t>
            </a:r>
            <a:br>
              <a:rPr lang="de-DE" dirty="0"/>
            </a:br>
            <a:r>
              <a:rPr lang="de-DE" dirty="0"/>
              <a:t>A  0000 Musterstadt, Musterstraße 1</a:t>
            </a:r>
            <a:endParaRPr lang="en-US" dirty="0"/>
          </a:p>
        </p:txBody>
      </p:sp>
      <p:sp>
        <p:nvSpPr>
          <p:cNvPr id="25" name="Textplatzhalter 3-2">
            <a:extLst>
              <a:ext uri="{FF2B5EF4-FFF2-40B4-BE49-F238E27FC236}">
                <a16:creationId xmlns:a16="http://schemas.microsoft.com/office/drawing/2014/main" id="{E5150258-0165-4CD1-8AD9-D925F680D94D}"/>
              </a:ext>
            </a:extLst>
          </p:cNvPr>
          <p:cNvSpPr>
            <a:spLocks noGrp="1"/>
          </p:cNvSpPr>
          <p:nvPr>
            <p:ph type="body" sz="quarter" idx="29" hasCustomPrompt="1"/>
          </p:nvPr>
        </p:nvSpPr>
        <p:spPr>
          <a:xfrm>
            <a:off x="6944640"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22" name="Textplatzhalter 3-1">
            <a:extLst>
              <a:ext uri="{FF2B5EF4-FFF2-40B4-BE49-F238E27FC236}">
                <a16:creationId xmlns:a16="http://schemas.microsoft.com/office/drawing/2014/main" id="{F8A51DE7-D27F-4C5F-8F63-D8D55BBBA9E8}"/>
              </a:ext>
            </a:extLst>
          </p:cNvPr>
          <p:cNvSpPr>
            <a:spLocks noGrp="1"/>
          </p:cNvSpPr>
          <p:nvPr>
            <p:ph type="body" sz="quarter" idx="26" hasCustomPrompt="1"/>
          </p:nvPr>
        </p:nvSpPr>
        <p:spPr>
          <a:xfrm>
            <a:off x="6944641"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3">
            <a:extLst>
              <a:ext uri="{FF2B5EF4-FFF2-40B4-BE49-F238E27FC236}">
                <a16:creationId xmlns:a16="http://schemas.microsoft.com/office/drawing/2014/main" id="{0CF04F0A-05D4-4C11-9C8F-A14D8AF8E8AB}"/>
              </a:ext>
            </a:extLst>
          </p:cNvPr>
          <p:cNvSpPr>
            <a:spLocks noGrp="1"/>
          </p:cNvSpPr>
          <p:nvPr>
            <p:ph type="pic" sz="quarter" idx="14" hasCustomPrompt="1"/>
          </p:nvPr>
        </p:nvSpPr>
        <p:spPr>
          <a:xfrm>
            <a:off x="5986800" y="1440000"/>
            <a:ext cx="777600" cy="777600"/>
          </a:xfrm>
        </p:spPr>
        <p:txBody>
          <a:bodyPr/>
          <a:lstStyle>
            <a:lvl1pPr>
              <a:defRPr/>
            </a:lvl1pPr>
          </a:lstStyle>
          <a:p>
            <a:r>
              <a:rPr lang="de-AT" noProof="0" dirty="0"/>
              <a:t>Bild-Platzhalter</a:t>
            </a:r>
          </a:p>
        </p:txBody>
      </p:sp>
      <p:sp>
        <p:nvSpPr>
          <p:cNvPr id="27" name="Textplatzhalter 2-4">
            <a:extLst>
              <a:ext uri="{FF2B5EF4-FFF2-40B4-BE49-F238E27FC236}">
                <a16:creationId xmlns:a16="http://schemas.microsoft.com/office/drawing/2014/main" id="{A9E86B94-E6CE-45B3-ADAC-F508EEBC3878}"/>
              </a:ext>
            </a:extLst>
          </p:cNvPr>
          <p:cNvSpPr>
            <a:spLocks noGrp="1"/>
          </p:cNvSpPr>
          <p:nvPr>
            <p:ph type="body" sz="quarter" idx="31"/>
          </p:nvPr>
        </p:nvSpPr>
        <p:spPr>
          <a:xfrm>
            <a:off x="3121200"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8" name="Textplatzhalter 2-3">
            <a:extLst>
              <a:ext uri="{FF2B5EF4-FFF2-40B4-BE49-F238E27FC236}">
                <a16:creationId xmlns:a16="http://schemas.microsoft.com/office/drawing/2014/main" id="{2E2E3A61-04C8-47AB-A6BA-EE604A4F69F5}"/>
              </a:ext>
            </a:extLst>
          </p:cNvPr>
          <p:cNvSpPr>
            <a:spLocks noGrp="1"/>
          </p:cNvSpPr>
          <p:nvPr>
            <p:ph type="body" sz="quarter" idx="22" hasCustomPrompt="1"/>
          </p:nvPr>
        </p:nvSpPr>
        <p:spPr>
          <a:xfrm>
            <a:off x="4075828" y="2120111"/>
            <a:ext cx="1947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vorname.nachname@leitnerlaw.eu</a:t>
            </a:r>
            <a:br>
              <a:rPr lang="de-DE" dirty="0"/>
            </a:br>
            <a:r>
              <a:rPr lang="de-DE" dirty="0"/>
              <a:t>A  0000 Musterstadt, Musterstraße 1</a:t>
            </a:r>
            <a:endParaRPr lang="en-US" dirty="0"/>
          </a:p>
        </p:txBody>
      </p:sp>
      <p:sp>
        <p:nvSpPr>
          <p:cNvPr id="24" name="Textplatzhalter 2-2">
            <a:extLst>
              <a:ext uri="{FF2B5EF4-FFF2-40B4-BE49-F238E27FC236}">
                <a16:creationId xmlns:a16="http://schemas.microsoft.com/office/drawing/2014/main" id="{75EA9054-6283-4CF2-9276-B1C91F8C58F1}"/>
              </a:ext>
            </a:extLst>
          </p:cNvPr>
          <p:cNvSpPr>
            <a:spLocks noGrp="1"/>
          </p:cNvSpPr>
          <p:nvPr>
            <p:ph type="body" sz="quarter" idx="28" hasCustomPrompt="1"/>
          </p:nvPr>
        </p:nvSpPr>
        <p:spPr>
          <a:xfrm>
            <a:off x="4075828"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21" name="Textplatzhalter 2-1">
            <a:extLst>
              <a:ext uri="{FF2B5EF4-FFF2-40B4-BE49-F238E27FC236}">
                <a16:creationId xmlns:a16="http://schemas.microsoft.com/office/drawing/2014/main" id="{5BFE40B1-1DA1-4145-AF07-104E03BF4B3C}"/>
              </a:ext>
            </a:extLst>
          </p:cNvPr>
          <p:cNvSpPr>
            <a:spLocks noGrp="1"/>
          </p:cNvSpPr>
          <p:nvPr>
            <p:ph type="body" sz="quarter" idx="25" hasCustomPrompt="1"/>
          </p:nvPr>
        </p:nvSpPr>
        <p:spPr>
          <a:xfrm>
            <a:off x="4075828"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20" name="Bildplatzhalter 2">
            <a:extLst>
              <a:ext uri="{FF2B5EF4-FFF2-40B4-BE49-F238E27FC236}">
                <a16:creationId xmlns:a16="http://schemas.microsoft.com/office/drawing/2014/main" id="{2C198522-C74C-4A74-81B5-7FE92076012C}"/>
              </a:ext>
            </a:extLst>
          </p:cNvPr>
          <p:cNvSpPr>
            <a:spLocks noGrp="1"/>
          </p:cNvSpPr>
          <p:nvPr>
            <p:ph type="pic" sz="quarter" idx="24" hasCustomPrompt="1"/>
          </p:nvPr>
        </p:nvSpPr>
        <p:spPr>
          <a:xfrm>
            <a:off x="3229200" y="1440000"/>
            <a:ext cx="777600" cy="777600"/>
          </a:xfrm>
        </p:spPr>
        <p:txBody>
          <a:bodyPr/>
          <a:lstStyle>
            <a:lvl1pPr>
              <a:defRPr/>
            </a:lvl1pPr>
          </a:lstStyle>
          <a:p>
            <a:r>
              <a:rPr lang="de-AT" noProof="0" dirty="0"/>
              <a:t>Bild-Platzhalter</a:t>
            </a:r>
          </a:p>
        </p:txBody>
      </p:sp>
      <p:sp>
        <p:nvSpPr>
          <p:cNvPr id="26" name="Textplatzhalter 1-4">
            <a:extLst>
              <a:ext uri="{FF2B5EF4-FFF2-40B4-BE49-F238E27FC236}">
                <a16:creationId xmlns:a16="http://schemas.microsoft.com/office/drawing/2014/main" id="{4DD452FB-E6E5-4B09-B2D4-89E5E7AFF3B2}"/>
              </a:ext>
            </a:extLst>
          </p:cNvPr>
          <p:cNvSpPr>
            <a:spLocks noGrp="1"/>
          </p:cNvSpPr>
          <p:nvPr>
            <p:ph type="body" sz="quarter" idx="30"/>
          </p:nvPr>
        </p:nvSpPr>
        <p:spPr>
          <a:xfrm>
            <a:off x="250823"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2" name="Textplatzhalter 1-3">
            <a:extLst>
              <a:ext uri="{FF2B5EF4-FFF2-40B4-BE49-F238E27FC236}">
                <a16:creationId xmlns:a16="http://schemas.microsoft.com/office/drawing/2014/main" id="{507BA28D-10F8-4188-B027-A62EC820E927}"/>
              </a:ext>
            </a:extLst>
          </p:cNvPr>
          <p:cNvSpPr>
            <a:spLocks noGrp="1"/>
          </p:cNvSpPr>
          <p:nvPr>
            <p:ph type="body" sz="quarter" idx="16" hasCustomPrompt="1"/>
          </p:nvPr>
        </p:nvSpPr>
        <p:spPr>
          <a:xfrm>
            <a:off x="1209393" y="2120111"/>
            <a:ext cx="1947600" cy="425694"/>
          </a:xfrm>
        </p:spPr>
        <p:txBody>
          <a:bodyPr wrap="square">
            <a:spAutoFit/>
          </a:bodyPr>
          <a:lstStyle>
            <a:lvl1pPr marL="0">
              <a:lnSpc>
                <a:spcPts val="875"/>
              </a:lnSpc>
              <a:spcBef>
                <a:spcPts val="0"/>
              </a:spcBef>
              <a:spcAft>
                <a:spcPts val="0"/>
              </a:spcAft>
              <a:buFontTx/>
              <a:buNone/>
              <a:defRPr sz="600" b="0">
                <a:solidFill>
                  <a:schemeClr val="tx2"/>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vorname.nachname@leitnerlaw.eu</a:t>
            </a:r>
            <a:br>
              <a:rPr lang="de-DE" dirty="0"/>
            </a:br>
            <a:r>
              <a:rPr lang="de-DE" dirty="0"/>
              <a:t>A  0000 Musterstadt, Musterstraße 1</a:t>
            </a:r>
            <a:endParaRPr lang="en-US" dirty="0"/>
          </a:p>
        </p:txBody>
      </p:sp>
      <p:sp>
        <p:nvSpPr>
          <p:cNvPr id="23" name="Textplatzhalter 1-2">
            <a:extLst>
              <a:ext uri="{FF2B5EF4-FFF2-40B4-BE49-F238E27FC236}">
                <a16:creationId xmlns:a16="http://schemas.microsoft.com/office/drawing/2014/main" id="{B3181916-FD6A-4A51-BBEF-7150067B8471}"/>
              </a:ext>
            </a:extLst>
          </p:cNvPr>
          <p:cNvSpPr>
            <a:spLocks noGrp="1"/>
          </p:cNvSpPr>
          <p:nvPr>
            <p:ph type="body" sz="quarter" idx="27" hasCustomPrompt="1"/>
          </p:nvPr>
        </p:nvSpPr>
        <p:spPr>
          <a:xfrm>
            <a:off x="1209393"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13" name="Textplatzhalter 1-1">
            <a:extLst>
              <a:ext uri="{FF2B5EF4-FFF2-40B4-BE49-F238E27FC236}">
                <a16:creationId xmlns:a16="http://schemas.microsoft.com/office/drawing/2014/main" id="{CBA77444-73EC-4198-920E-1EC2B38A4C9B}"/>
              </a:ext>
            </a:extLst>
          </p:cNvPr>
          <p:cNvSpPr>
            <a:spLocks noGrp="1"/>
          </p:cNvSpPr>
          <p:nvPr>
            <p:ph type="body" sz="quarter" idx="15" hasCustomPrompt="1"/>
          </p:nvPr>
        </p:nvSpPr>
        <p:spPr>
          <a:xfrm>
            <a:off x="1209393"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4" name="Bildplatzhalter 1">
            <a:extLst>
              <a:ext uri="{FF2B5EF4-FFF2-40B4-BE49-F238E27FC236}">
                <a16:creationId xmlns:a16="http://schemas.microsoft.com/office/drawing/2014/main" id="{8E562F26-1261-4CA5-AD81-3AD28EA1827E}"/>
              </a:ext>
            </a:extLst>
          </p:cNvPr>
          <p:cNvSpPr>
            <a:spLocks noGrp="1"/>
          </p:cNvSpPr>
          <p:nvPr>
            <p:ph type="pic" sz="quarter" idx="13" hasCustomPrompt="1"/>
          </p:nvPr>
        </p:nvSpPr>
        <p:spPr>
          <a:xfrm>
            <a:off x="360000" y="1440000"/>
            <a:ext cx="777600" cy="777600"/>
          </a:xfrm>
        </p:spPr>
        <p:txBody>
          <a:bodyPr/>
          <a:lstStyle>
            <a:lvl1pPr>
              <a:defRPr/>
            </a:lvl1pPr>
          </a:lstStyle>
          <a:p>
            <a:r>
              <a:rPr lang="de-AT" noProof="0" dirty="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lstStyle/>
          <a:p>
            <a:r>
              <a:rPr lang="de-AT" noProof="0" dirty="0"/>
              <a:t>Ihre </a:t>
            </a:r>
            <a:r>
              <a:rPr lang="de-AT" noProof="0" dirty="0" err="1"/>
              <a:t>Ansprechpartner:innen</a:t>
            </a:r>
            <a:endParaRPr lang="en-US" dirty="0"/>
          </a:p>
        </p:txBody>
      </p:sp>
      <p:sp>
        <p:nvSpPr>
          <p:cNvPr id="5" name="Fußzeilenplatzhalter 4">
            <a:extLst>
              <a:ext uri="{FF2B5EF4-FFF2-40B4-BE49-F238E27FC236}">
                <a16:creationId xmlns:a16="http://schemas.microsoft.com/office/drawing/2014/main" id="{406BA9D7-882A-4A00-80B4-96663F5E3C6B}"/>
              </a:ext>
            </a:extLst>
          </p:cNvPr>
          <p:cNvSpPr>
            <a:spLocks noGrp="1"/>
          </p:cNvSpPr>
          <p:nvPr>
            <p:ph type="ftr" sz="quarter" idx="33"/>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27588561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 Blank">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6F6A1243-1A04-45A4-8717-2C99EB3B2767}"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spAutoFit/>
          </a:bodyPr>
          <a:lstStyle/>
          <a:p>
            <a:r>
              <a:rPr lang="de-AT" noProof="0" dirty="0"/>
              <a:t>Überschrift 1-zeilig</a:t>
            </a:r>
            <a:endParaRPr lang="en-US" dirty="0"/>
          </a:p>
        </p:txBody>
      </p:sp>
      <p:sp>
        <p:nvSpPr>
          <p:cNvPr id="5" name="Fußzeilenplatzhalter 4">
            <a:extLst>
              <a:ext uri="{FF2B5EF4-FFF2-40B4-BE49-F238E27FC236}">
                <a16:creationId xmlns:a16="http://schemas.microsoft.com/office/drawing/2014/main" id="{BAF9BAF0-2DB3-4F14-A789-B3072C055AE1}"/>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39570308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accent2"/>
        </a:solidFill>
        <a:effectLst/>
      </p:bgPr>
    </p:bg>
    <p:spTree>
      <p:nvGrpSpPr>
        <p:cNvPr id="1" name=""/>
        <p:cNvGrpSpPr/>
        <p:nvPr/>
      </p:nvGrpSpPr>
      <p:grpSpPr>
        <a:xfrm>
          <a:off x="0" y="0"/>
          <a:ext cx="0" cy="0"/>
          <a:chOff x="0" y="0"/>
          <a:chExt cx="0" cy="0"/>
        </a:xfrm>
      </p:grpSpPr>
      <p:sp>
        <p:nvSpPr>
          <p:cNvPr id="35" name="Logoplatzhalter 2">
            <a:extLst>
              <a:ext uri="{FF2B5EF4-FFF2-40B4-BE49-F238E27FC236}">
                <a16:creationId xmlns:a16="http://schemas.microsoft.com/office/drawing/2014/main" id="{01CAE848-3565-489B-8ED0-DFB2EE4E6578}"/>
              </a:ext>
            </a:extLst>
          </p:cNvPr>
          <p:cNvSpPr>
            <a:spLocks noGrp="1"/>
          </p:cNvSpPr>
          <p:nvPr>
            <p:ph type="pic" sz="quarter" idx="12" hasCustomPrompt="1"/>
          </p:nvPr>
        </p:nvSpPr>
        <p:spPr>
          <a:xfrm>
            <a:off x="7517858" y="4604203"/>
            <a:ext cx="720000" cy="342900"/>
          </a:xfrm>
        </p:spPr>
        <p:txBody>
          <a:bodyPr lIns="36000" tIns="36000" rIns="36000" bIns="36000"/>
          <a:lstStyle>
            <a:lvl1pPr algn="ctr">
              <a:lnSpc>
                <a:spcPts val="900"/>
              </a:lnSpc>
              <a:spcBef>
                <a:spcPts val="0"/>
              </a:spcBef>
              <a:spcAft>
                <a:spcPts val="0"/>
              </a:spcAft>
              <a:defRPr sz="600" b="0">
                <a:solidFill>
                  <a:schemeClr val="bg1"/>
                </a:solidFill>
              </a:defRPr>
            </a:lvl1pPr>
          </a:lstStyle>
          <a:p>
            <a:r>
              <a:rPr lang="de-AT" noProof="0" dirty="0"/>
              <a:t>Platzhalter </a:t>
            </a:r>
            <a:r>
              <a:rPr lang="en-US" dirty="0"/>
              <a:t>Logo </a:t>
            </a:r>
            <a:r>
              <a:rPr lang="de-AT" noProof="0" dirty="0"/>
              <a:t>löschen</a:t>
            </a:r>
          </a:p>
        </p:txBody>
      </p:sp>
      <p:sp>
        <p:nvSpPr>
          <p:cNvPr id="32" name="Logoplatzhalter 1">
            <a:extLst>
              <a:ext uri="{FF2B5EF4-FFF2-40B4-BE49-F238E27FC236}">
                <a16:creationId xmlns:a16="http://schemas.microsoft.com/office/drawing/2014/main" id="{3A89D037-9E0B-49E7-ACB5-A3526124D73F}"/>
              </a:ext>
            </a:extLst>
          </p:cNvPr>
          <p:cNvSpPr>
            <a:spLocks noGrp="1"/>
          </p:cNvSpPr>
          <p:nvPr>
            <p:ph type="pic" sz="quarter" idx="11" hasCustomPrompt="1"/>
          </p:nvPr>
        </p:nvSpPr>
        <p:spPr>
          <a:xfrm>
            <a:off x="6613072" y="4604203"/>
            <a:ext cx="720000" cy="342900"/>
          </a:xfrm>
        </p:spPr>
        <p:txBody>
          <a:bodyPr lIns="36000" tIns="36000" rIns="36000" bIns="36000"/>
          <a:lstStyle>
            <a:lvl1pPr algn="ctr">
              <a:lnSpc>
                <a:spcPts val="900"/>
              </a:lnSpc>
              <a:spcBef>
                <a:spcPts val="0"/>
              </a:spcBef>
              <a:spcAft>
                <a:spcPts val="0"/>
              </a:spcAft>
              <a:defRPr sz="600" b="0">
                <a:solidFill>
                  <a:schemeClr val="bg1"/>
                </a:solidFill>
              </a:defRPr>
            </a:lvl1pPr>
          </a:lstStyle>
          <a:p>
            <a:r>
              <a:rPr lang="de-AT" noProof="0" dirty="0"/>
              <a:t>Platzhalter Logo löschen</a:t>
            </a:r>
            <a:r>
              <a:rPr lang="en-US" dirty="0"/>
              <a:t> </a:t>
            </a:r>
            <a:endParaRPr lang="de-AT" noProof="0" dirty="0"/>
          </a:p>
        </p:txBody>
      </p:sp>
      <p:cxnSp>
        <p:nvCxnSpPr>
          <p:cNvPr id="25" name="Gerader Verbinder 5">
            <a:extLst>
              <a:ext uri="{FF2B5EF4-FFF2-40B4-BE49-F238E27FC236}">
                <a16:creationId xmlns:a16="http://schemas.microsoft.com/office/drawing/2014/main" id="{F8D36513-553C-471B-A253-F0AD9F858947}"/>
              </a:ext>
            </a:extLst>
          </p:cNvPr>
          <p:cNvCxnSpPr>
            <a:cxnSpLocks/>
          </p:cNvCxnSpPr>
          <p:nvPr userDrawn="1"/>
        </p:nvCxnSpPr>
        <p:spPr>
          <a:xfrm flipH="1">
            <a:off x="2814536" y="4476586"/>
            <a:ext cx="5970691" cy="7684"/>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Gerader Verbinder 4">
            <a:extLst>
              <a:ext uri="{FF2B5EF4-FFF2-40B4-BE49-F238E27FC236}">
                <a16:creationId xmlns:a16="http://schemas.microsoft.com/office/drawing/2014/main" id="{21A1D107-1344-4238-AA6A-D9DD0EB2DEF1}"/>
              </a:ext>
            </a:extLst>
          </p:cNvPr>
          <p:cNvCxnSpPr>
            <a:cxnSpLocks/>
          </p:cNvCxnSpPr>
          <p:nvPr userDrawn="1"/>
        </p:nvCxnSpPr>
        <p:spPr>
          <a:xfrm>
            <a:off x="8785225" y="370291"/>
            <a:ext cx="0" cy="4113979"/>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Gerader Verbinder 3">
            <a:extLst>
              <a:ext uri="{FF2B5EF4-FFF2-40B4-BE49-F238E27FC236}">
                <a16:creationId xmlns:a16="http://schemas.microsoft.com/office/drawing/2014/main" id="{7D2EC4A3-C45F-4E6D-AA3A-5221D29721AF}"/>
              </a:ext>
            </a:extLst>
          </p:cNvPr>
          <p:cNvCxnSpPr>
            <a:cxnSpLocks/>
          </p:cNvCxnSpPr>
          <p:nvPr userDrawn="1"/>
        </p:nvCxnSpPr>
        <p:spPr>
          <a:xfrm flipH="1">
            <a:off x="358775" y="362607"/>
            <a:ext cx="8426450" cy="0"/>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Gerader Verbinder 2">
            <a:extLst>
              <a:ext uri="{FF2B5EF4-FFF2-40B4-BE49-F238E27FC236}">
                <a16:creationId xmlns:a16="http://schemas.microsoft.com/office/drawing/2014/main" id="{B6C2AAE0-51D3-44F1-85EA-B7C444E690B1}"/>
              </a:ext>
            </a:extLst>
          </p:cNvPr>
          <p:cNvCxnSpPr>
            <a:cxnSpLocks/>
          </p:cNvCxnSpPr>
          <p:nvPr userDrawn="1"/>
        </p:nvCxnSpPr>
        <p:spPr>
          <a:xfrm>
            <a:off x="358775" y="362607"/>
            <a:ext cx="0" cy="4113979"/>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Gerader Verbinder 1">
            <a:extLst>
              <a:ext uri="{FF2B5EF4-FFF2-40B4-BE49-F238E27FC236}">
                <a16:creationId xmlns:a16="http://schemas.microsoft.com/office/drawing/2014/main" id="{B1E9CC27-F77F-4AFB-9E3D-736D36840C83}"/>
              </a:ext>
            </a:extLst>
          </p:cNvPr>
          <p:cNvCxnSpPr>
            <a:cxnSpLocks/>
          </p:cNvCxnSpPr>
          <p:nvPr userDrawn="1"/>
        </p:nvCxnSpPr>
        <p:spPr>
          <a:xfrm flipH="1">
            <a:off x="358778" y="4476586"/>
            <a:ext cx="574672" cy="0"/>
          </a:xfrm>
          <a:prstGeom prst="line">
            <a:avLst/>
          </a:prstGeom>
          <a:ln w="1016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el" descr="Titel des Seminars">
            <a:extLst>
              <a:ext uri="{FF2B5EF4-FFF2-40B4-BE49-F238E27FC236}">
                <a16:creationId xmlns:a16="http://schemas.microsoft.com/office/drawing/2014/main" id="{2A6C5344-1746-4600-9E40-D8E105ED27F6}"/>
              </a:ext>
            </a:extLst>
          </p:cNvPr>
          <p:cNvSpPr>
            <a:spLocks noGrp="1"/>
          </p:cNvSpPr>
          <p:nvPr>
            <p:ph type="title" hasCustomPrompt="1"/>
          </p:nvPr>
        </p:nvSpPr>
        <p:spPr>
          <a:xfrm>
            <a:off x="991803" y="1037879"/>
            <a:ext cx="6706800" cy="1477328"/>
          </a:xfrm>
        </p:spPr>
        <p:txBody>
          <a:bodyPr wrap="square" anchor="b" anchorCtr="0">
            <a:noAutofit/>
          </a:bodyPr>
          <a:lstStyle>
            <a:lvl1pPr>
              <a:lnSpc>
                <a:spcPts val="3600"/>
              </a:lnSpc>
              <a:defRPr sz="3600">
                <a:solidFill>
                  <a:schemeClr val="accent1"/>
                </a:solidFill>
              </a:defRPr>
            </a:lvl1pPr>
          </a:lstStyle>
          <a:p>
            <a:r>
              <a:rPr lang="de-DE" dirty="0"/>
              <a:t>Titel des Seminars</a:t>
            </a:r>
            <a:endParaRPr lang="en-US" dirty="0"/>
          </a:p>
        </p:txBody>
      </p:sp>
      <p:pic>
        <p:nvPicPr>
          <p:cNvPr id="12" name="Grafik 11">
            <a:extLst>
              <a:ext uri="{FF2B5EF4-FFF2-40B4-BE49-F238E27FC236}">
                <a16:creationId xmlns:a16="http://schemas.microsoft.com/office/drawing/2014/main" id="{CA64DF1D-8907-49FB-BFFA-7519824DC2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5857" y="4359600"/>
            <a:ext cx="1509344" cy="407344"/>
          </a:xfrm>
          <a:prstGeom prst="rect">
            <a:avLst/>
          </a:prstGeom>
        </p:spPr>
      </p:pic>
      <p:sp>
        <p:nvSpPr>
          <p:cNvPr id="14" name="Textplatzhalter">
            <a:extLst>
              <a:ext uri="{FF2B5EF4-FFF2-40B4-BE49-F238E27FC236}">
                <a16:creationId xmlns:a16="http://schemas.microsoft.com/office/drawing/2014/main" id="{F5419654-5E2E-419A-B2BC-2FC95B083487}"/>
              </a:ext>
            </a:extLst>
          </p:cNvPr>
          <p:cNvSpPr>
            <a:spLocks noGrp="1"/>
          </p:cNvSpPr>
          <p:nvPr>
            <p:ph type="body" sz="quarter" idx="10" hasCustomPrompt="1"/>
          </p:nvPr>
        </p:nvSpPr>
        <p:spPr>
          <a:xfrm>
            <a:off x="1029902" y="2651125"/>
            <a:ext cx="6668697" cy="195837"/>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0"/>
            <a:r>
              <a:rPr lang="de-DE" noProof="0" dirty="0"/>
              <a:t>UNTERTITEL DES SEMINARS</a:t>
            </a:r>
            <a:endParaRPr lang="de-AT" noProof="0" dirty="0"/>
          </a:p>
        </p:txBody>
      </p:sp>
      <p:sp>
        <p:nvSpPr>
          <p:cNvPr id="15" name="Textplatzhalter">
            <a:extLst>
              <a:ext uri="{FF2B5EF4-FFF2-40B4-BE49-F238E27FC236}">
                <a16:creationId xmlns:a16="http://schemas.microsoft.com/office/drawing/2014/main" id="{41315C38-7FBB-4274-B51E-C7E3B192A774}"/>
              </a:ext>
            </a:extLst>
          </p:cNvPr>
          <p:cNvSpPr>
            <a:spLocks noGrp="1"/>
          </p:cNvSpPr>
          <p:nvPr>
            <p:ph type="body" sz="quarter" idx="13" hasCustomPrompt="1"/>
          </p:nvPr>
        </p:nvSpPr>
        <p:spPr>
          <a:xfrm>
            <a:off x="1029903" y="2902141"/>
            <a:ext cx="3600000" cy="450659"/>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0"/>
            <a:r>
              <a:rPr lang="de-DE" noProof="0" dirty="0"/>
              <a:t>Vortragende</a:t>
            </a:r>
            <a:endParaRPr lang="de-AT" noProof="0" dirty="0"/>
          </a:p>
        </p:txBody>
      </p:sp>
      <p:sp>
        <p:nvSpPr>
          <p:cNvPr id="16" name="Textplatzhalter">
            <a:extLst>
              <a:ext uri="{FF2B5EF4-FFF2-40B4-BE49-F238E27FC236}">
                <a16:creationId xmlns:a16="http://schemas.microsoft.com/office/drawing/2014/main" id="{8306421E-0D78-4F2A-9B6C-C92702977F22}"/>
              </a:ext>
            </a:extLst>
          </p:cNvPr>
          <p:cNvSpPr>
            <a:spLocks noGrp="1"/>
          </p:cNvSpPr>
          <p:nvPr>
            <p:ph type="body" sz="quarter" idx="14" hasCustomPrompt="1"/>
          </p:nvPr>
        </p:nvSpPr>
        <p:spPr>
          <a:xfrm>
            <a:off x="1029903" y="3413472"/>
            <a:ext cx="3600000" cy="225516"/>
          </a:xfrm>
        </p:spPr>
        <p:txBody>
          <a:bodyPr/>
          <a:lstStyle>
            <a:lvl1pPr marL="0">
              <a:lnSpc>
                <a:spcPts val="1000"/>
              </a:lnSpc>
              <a:spcBef>
                <a:spcPts val="0"/>
              </a:spcBef>
              <a:spcAft>
                <a:spcPts val="1000"/>
              </a:spcAft>
              <a:buFontTx/>
              <a:buNone/>
              <a:defRPr sz="900" b="0" cap="none" baseline="0">
                <a:solidFill>
                  <a:schemeClr val="bg2"/>
                </a:solidFill>
              </a:defRPr>
            </a:lvl1pPr>
            <a:lvl2pPr marL="0" indent="0">
              <a:lnSpc>
                <a:spcPts val="1000"/>
              </a:lnSpc>
              <a:spcBef>
                <a:spcPts val="0"/>
              </a:spcBef>
              <a:spcAft>
                <a:spcPts val="1000"/>
              </a:spcAft>
              <a:buFontTx/>
              <a:buNone/>
              <a:defRPr sz="900" b="0">
                <a:solidFill>
                  <a:schemeClr val="bg2"/>
                </a:solidFill>
              </a:defRPr>
            </a:lvl2pPr>
            <a:lvl3pPr marL="0" indent="0">
              <a:lnSpc>
                <a:spcPts val="1000"/>
              </a:lnSpc>
              <a:spcBef>
                <a:spcPts val="0"/>
              </a:spcBef>
              <a:spcAft>
                <a:spcPts val="1000"/>
              </a:spcAft>
              <a:buFontTx/>
              <a:buNone/>
              <a:defRPr sz="900" b="0">
                <a:ln>
                  <a:noFill/>
                </a:ln>
                <a:solidFill>
                  <a:schemeClr val="accent1"/>
                </a:solidFill>
              </a:defRPr>
            </a:lvl3pPr>
            <a:lvl4pPr marL="0" indent="0">
              <a:lnSpc>
                <a:spcPts val="1000"/>
              </a:lnSpc>
              <a:spcBef>
                <a:spcPts val="0"/>
              </a:spcBef>
              <a:spcAft>
                <a:spcPts val="1000"/>
              </a:spcAft>
              <a:buFontTx/>
              <a:buNone/>
              <a:defRPr sz="900" b="0">
                <a:solidFill>
                  <a:schemeClr val="accent1"/>
                </a:solidFill>
              </a:defRPr>
            </a:lvl4pPr>
            <a:lvl5pPr marL="0" indent="0">
              <a:lnSpc>
                <a:spcPts val="1000"/>
              </a:lnSpc>
              <a:spcBef>
                <a:spcPts val="0"/>
              </a:spcBef>
              <a:spcAft>
                <a:spcPts val="1000"/>
              </a:spcAft>
              <a:buFontTx/>
              <a:buNone/>
              <a:defRPr sz="900" b="0">
                <a:solidFill>
                  <a:schemeClr val="accent1"/>
                </a:solidFill>
              </a:defRPr>
            </a:lvl5pPr>
          </a:lstStyle>
          <a:p>
            <a:pPr lvl="2"/>
            <a:r>
              <a:rPr lang="de-DE" noProof="0" dirty="0"/>
              <a:t>Ort, Datum</a:t>
            </a:r>
            <a:endParaRPr lang="de-AT" noProof="0" dirty="0"/>
          </a:p>
        </p:txBody>
      </p:sp>
    </p:spTree>
    <p:extLst>
      <p:ext uri="{BB962C8B-B14F-4D97-AF65-F5344CB8AC3E}">
        <p14:creationId xmlns:p14="http://schemas.microsoft.com/office/powerpoint/2010/main" val="335145704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hapter Page">
    <p:spTree>
      <p:nvGrpSpPr>
        <p:cNvPr id="1" name=""/>
        <p:cNvGrpSpPr/>
        <p:nvPr/>
      </p:nvGrpSpPr>
      <p:grpSpPr>
        <a:xfrm>
          <a:off x="0" y="0"/>
          <a:ext cx="0" cy="0"/>
          <a:chOff x="0" y="0"/>
          <a:chExt cx="0" cy="0"/>
        </a:xfrm>
      </p:grpSpPr>
      <p:sp>
        <p:nvSpPr>
          <p:cNvPr id="10" name="Hintergrund">
            <a:extLst>
              <a:ext uri="{FF2B5EF4-FFF2-40B4-BE49-F238E27FC236}">
                <a16:creationId xmlns:a16="http://schemas.microsoft.com/office/drawing/2014/main" id="{A9C93B47-05DF-4D75-9425-FCE7E398D237}"/>
              </a:ext>
            </a:extLst>
          </p:cNvPr>
          <p:cNvSpPr/>
          <p:nvPr userDrawn="1"/>
        </p:nvSpPr>
        <p:spPr>
          <a:xfrm>
            <a:off x="180000" y="179550"/>
            <a:ext cx="8784000" cy="4784400"/>
          </a:xfrm>
          <a:prstGeom prst="rect">
            <a:avLst/>
          </a:prstGeom>
          <a:solidFill>
            <a:srgbClr val="E3D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ACAA4F5D-B4AA-4873-9853-FE440C1D96FB}"/>
              </a:ext>
            </a:extLst>
          </p:cNvPr>
          <p:cNvSpPr>
            <a:spLocks noGrp="1"/>
          </p:cNvSpPr>
          <p:nvPr>
            <p:ph type="title" hasCustomPrompt="1"/>
          </p:nvPr>
        </p:nvSpPr>
        <p:spPr>
          <a:xfrm>
            <a:off x="250825" y="1841921"/>
            <a:ext cx="5760000" cy="553998"/>
          </a:xfrm>
        </p:spPr>
        <p:txBody>
          <a:bodyPr>
            <a:spAutoFit/>
          </a:bodyPr>
          <a:lstStyle>
            <a:lvl1pPr>
              <a:lnSpc>
                <a:spcPts val="3600"/>
              </a:lnSpc>
              <a:defRPr sz="3600">
                <a:solidFill>
                  <a:schemeClr val="accent1"/>
                </a:solidFill>
              </a:defRPr>
            </a:lvl1pPr>
          </a:lstStyle>
          <a:p>
            <a:r>
              <a:rPr lang="de-DE" dirty="0"/>
              <a:t>Zwischenüberschrift</a:t>
            </a:r>
            <a:endParaRPr lang="en-US" dirty="0"/>
          </a:p>
        </p:txBody>
      </p:sp>
      <p:sp>
        <p:nvSpPr>
          <p:cNvPr id="7" name="Header">
            <a:extLst>
              <a:ext uri="{FF2B5EF4-FFF2-40B4-BE49-F238E27FC236}">
                <a16:creationId xmlns:a16="http://schemas.microsoft.com/office/drawing/2014/main" id="{6FF45421-3117-4E72-88F1-9A806AC18DAF}"/>
              </a:ext>
            </a:extLst>
          </p:cNvPr>
          <p:cNvSpPr>
            <a:spLocks noGrp="1"/>
          </p:cNvSpPr>
          <p:nvPr>
            <p:ph type="body" sz="quarter" idx="13" hasCustomPrompt="1"/>
          </p:nvPr>
        </p:nvSpPr>
        <p:spPr>
          <a:xfrm>
            <a:off x="250825" y="1441002"/>
            <a:ext cx="3600000" cy="231666"/>
          </a:xfrm>
        </p:spPr>
        <p:txBody>
          <a:bodyPr anchor="b" anchorCtr="0">
            <a:spAutoFit/>
          </a:bodyPr>
          <a:lstStyle>
            <a:lvl1pPr marL="0">
              <a:lnSpc>
                <a:spcPts val="1200"/>
              </a:lnSpc>
              <a:spcBef>
                <a:spcPts val="0"/>
              </a:spcBef>
              <a:spcAft>
                <a:spcPts val="0"/>
              </a:spcAft>
              <a:buFontTx/>
              <a:buNone/>
              <a:defRPr sz="900" b="1" cap="all" baseline="0">
                <a:solidFill>
                  <a:schemeClr val="accent2"/>
                </a:solidFill>
              </a:defRPr>
            </a:lvl1pPr>
            <a:lvl2pPr marL="0" indent="0">
              <a:lnSpc>
                <a:spcPts val="1200"/>
              </a:lnSpc>
              <a:spcBef>
                <a:spcPts val="0"/>
              </a:spcBef>
              <a:spcAft>
                <a:spcPts val="0"/>
              </a:spcAft>
              <a:buFontTx/>
              <a:buNone/>
              <a:defRPr sz="900" b="1" cap="all" baseline="0">
                <a:solidFill>
                  <a:schemeClr val="accent2"/>
                </a:solidFill>
              </a:defRPr>
            </a:lvl2pPr>
            <a:lvl3pPr marL="0" indent="0">
              <a:lnSpc>
                <a:spcPts val="1200"/>
              </a:lnSpc>
              <a:spcBef>
                <a:spcPts val="0"/>
              </a:spcBef>
              <a:spcAft>
                <a:spcPts val="0"/>
              </a:spcAft>
              <a:buFontTx/>
              <a:buNone/>
              <a:defRPr sz="900" b="1" cap="all" baseline="0">
                <a:solidFill>
                  <a:schemeClr val="accent2"/>
                </a:solidFill>
              </a:defRPr>
            </a:lvl3pPr>
            <a:lvl4pPr marL="0" indent="0">
              <a:lnSpc>
                <a:spcPts val="1200"/>
              </a:lnSpc>
              <a:spcBef>
                <a:spcPts val="0"/>
              </a:spcBef>
              <a:spcAft>
                <a:spcPts val="0"/>
              </a:spcAft>
              <a:buFontTx/>
              <a:buNone/>
              <a:defRPr sz="900" b="1" cap="all" baseline="0">
                <a:solidFill>
                  <a:schemeClr val="accent2"/>
                </a:solidFill>
              </a:defRPr>
            </a:lvl4pPr>
            <a:lvl5pPr marL="0" indent="0">
              <a:lnSpc>
                <a:spcPts val="1200"/>
              </a:lnSpc>
              <a:spcBef>
                <a:spcPts val="0"/>
              </a:spcBef>
              <a:spcAft>
                <a:spcPts val="0"/>
              </a:spcAft>
              <a:buFontTx/>
              <a:buNone/>
              <a:defRPr sz="900" b="1" cap="all" baseline="0">
                <a:solidFill>
                  <a:schemeClr val="accent2"/>
                </a:solidFill>
              </a:defRPr>
            </a:lvl5pPr>
          </a:lstStyle>
          <a:p>
            <a:pPr lvl="0"/>
            <a:r>
              <a:rPr lang="de-AT" noProof="0" dirty="0"/>
              <a:t>Header</a:t>
            </a:r>
          </a:p>
        </p:txBody>
      </p:sp>
      <p:sp>
        <p:nvSpPr>
          <p:cNvPr id="11" name="Infofeld">
            <a:extLst>
              <a:ext uri="{FF2B5EF4-FFF2-40B4-BE49-F238E27FC236}">
                <a16:creationId xmlns:a16="http://schemas.microsoft.com/office/drawing/2014/main" id="{A64A86BD-9894-46AC-9A9B-6052B7136B03}"/>
              </a:ext>
            </a:extLst>
          </p:cNvPr>
          <p:cNvSpPr>
            <a:spLocks noGrp="1"/>
          </p:cNvSpPr>
          <p:nvPr>
            <p:ph type="body" sz="quarter" idx="16" hasCustomPrompt="1"/>
          </p:nvPr>
        </p:nvSpPr>
        <p:spPr>
          <a:xfrm>
            <a:off x="5140776" y="1612800"/>
            <a:ext cx="2880000" cy="1584000"/>
          </a:xfrm>
        </p:spPr>
        <p:txBody>
          <a:bodyPr anchor="ctr" anchorCtr="0"/>
          <a:lstStyle>
            <a:lvl1pPr marL="0" algn="ctr">
              <a:lnSpc>
                <a:spcPts val="1200"/>
              </a:lnSpc>
              <a:spcBef>
                <a:spcPts val="0"/>
              </a:spcBef>
              <a:spcAft>
                <a:spcPts val="0"/>
              </a:spcAft>
              <a:buFontTx/>
              <a:buNone/>
              <a:defRPr sz="900" b="0">
                <a:highlight>
                  <a:srgbClr val="FFFF00"/>
                </a:highlight>
              </a:defRPr>
            </a:lvl1pPr>
            <a:lvl2pPr marL="0" indent="0">
              <a:lnSpc>
                <a:spcPts val="1200"/>
              </a:lnSpc>
              <a:spcBef>
                <a:spcPts val="0"/>
              </a:spcBef>
              <a:spcAft>
                <a:spcPts val="0"/>
              </a:spcAft>
              <a:buFontTx/>
              <a:buNone/>
              <a:defRPr sz="900" b="0">
                <a:highlight>
                  <a:srgbClr val="FFFF00"/>
                </a:highlight>
              </a:defRPr>
            </a:lvl2pPr>
            <a:lvl3pPr marL="0" indent="0">
              <a:lnSpc>
                <a:spcPts val="1200"/>
              </a:lnSpc>
              <a:spcBef>
                <a:spcPts val="0"/>
              </a:spcBef>
              <a:spcAft>
                <a:spcPts val="0"/>
              </a:spcAft>
              <a:buFontTx/>
              <a:buNone/>
              <a:defRPr sz="900" b="0">
                <a:highlight>
                  <a:srgbClr val="FFFF00"/>
                </a:highlight>
              </a:defRPr>
            </a:lvl3pPr>
            <a:lvl4pPr marL="0" indent="0">
              <a:lnSpc>
                <a:spcPts val="1200"/>
              </a:lnSpc>
              <a:spcBef>
                <a:spcPts val="0"/>
              </a:spcBef>
              <a:spcAft>
                <a:spcPts val="0"/>
              </a:spcAft>
              <a:buFontTx/>
              <a:buNone/>
              <a:defRPr sz="900" b="0">
                <a:highlight>
                  <a:srgbClr val="FFFF00"/>
                </a:highlight>
              </a:defRPr>
            </a:lvl4pPr>
            <a:lvl5pPr marL="0" indent="0">
              <a:lnSpc>
                <a:spcPts val="1200"/>
              </a:lnSpc>
              <a:spcBef>
                <a:spcPts val="0"/>
              </a:spcBef>
              <a:spcAft>
                <a:spcPts val="0"/>
              </a:spcAft>
              <a:buFontTx/>
              <a:buNone/>
              <a:defRPr sz="900" b="0">
                <a:highlight>
                  <a:srgbClr val="FFFF00"/>
                </a:highlight>
              </a:defRPr>
            </a:lvl5pPr>
          </a:lstStyle>
          <a:p>
            <a:pPr lvl="0"/>
            <a:r>
              <a:rPr lang="de-DE" dirty="0"/>
              <a:t>Infofeld:</a:t>
            </a:r>
            <a:br>
              <a:rPr lang="de-DE" dirty="0"/>
            </a:br>
            <a:r>
              <a:rPr lang="de-DE" dirty="0"/>
              <a:t>Optional: Illustration hier</a:t>
            </a:r>
            <a:br>
              <a:rPr lang="de-DE" dirty="0"/>
            </a:br>
            <a:br>
              <a:rPr lang="de-DE" dirty="0"/>
            </a:br>
            <a:br>
              <a:rPr lang="de-DE" dirty="0"/>
            </a:br>
            <a:r>
              <a:rPr lang="de-DE" dirty="0"/>
              <a:t>Dieses Element bitte löschen!</a:t>
            </a:r>
            <a:endParaRPr lang="en-US" dirty="0"/>
          </a:p>
        </p:txBody>
      </p:sp>
      <p:sp>
        <p:nvSpPr>
          <p:cNvPr id="5" name="Datumsplatzhalter 4">
            <a:extLst>
              <a:ext uri="{FF2B5EF4-FFF2-40B4-BE49-F238E27FC236}">
                <a16:creationId xmlns:a16="http://schemas.microsoft.com/office/drawing/2014/main" id="{9A890D3F-532F-4B60-A2C6-65AED3BF9EB2}"/>
              </a:ext>
            </a:extLst>
          </p:cNvPr>
          <p:cNvSpPr>
            <a:spLocks noGrp="1"/>
          </p:cNvSpPr>
          <p:nvPr>
            <p:ph type="dt" sz="half" idx="17"/>
          </p:nvPr>
        </p:nvSpPr>
        <p:spPr/>
        <p:txBody>
          <a:bodyPr/>
          <a:lstStyle/>
          <a:p>
            <a:fld id="{D9784537-1A36-404F-9A8C-ADE81A586F04}" type="datetime4">
              <a:rPr lang="de-DE" smtClean="0"/>
              <a:t>16. September 2024</a:t>
            </a:fld>
            <a:endParaRPr lang="en-US" dirty="0"/>
          </a:p>
        </p:txBody>
      </p:sp>
      <p:sp>
        <p:nvSpPr>
          <p:cNvPr id="8" name="Fußzeilenplatzhalter 7">
            <a:extLst>
              <a:ext uri="{FF2B5EF4-FFF2-40B4-BE49-F238E27FC236}">
                <a16:creationId xmlns:a16="http://schemas.microsoft.com/office/drawing/2014/main" id="{A9D3188B-D62D-4774-9F8C-AC2CC741F53C}"/>
              </a:ext>
            </a:extLst>
          </p:cNvPr>
          <p:cNvSpPr>
            <a:spLocks noGrp="1"/>
          </p:cNvSpPr>
          <p:nvPr>
            <p:ph type="ftr" sz="quarter" idx="18"/>
          </p:nvPr>
        </p:nvSpPr>
        <p:spPr/>
        <p:txBody>
          <a:bodyPr/>
          <a:lstStyle/>
          <a:p>
            <a:r>
              <a:rPr lang="de-AT" noProof="0"/>
              <a:t>Titel einfügen unter Einfügen/Kopf- und Fußzeile</a:t>
            </a:r>
            <a:endParaRPr lang="de-AT" noProof="0" dirty="0"/>
          </a:p>
        </p:txBody>
      </p:sp>
      <p:sp>
        <p:nvSpPr>
          <p:cNvPr id="9" name="Foliennummernplatzhalter 8">
            <a:extLst>
              <a:ext uri="{FF2B5EF4-FFF2-40B4-BE49-F238E27FC236}">
                <a16:creationId xmlns:a16="http://schemas.microsoft.com/office/drawing/2014/main" id="{A56349D6-68AD-4C15-998A-D6F91D262104}"/>
              </a:ext>
            </a:extLst>
          </p:cNvPr>
          <p:cNvSpPr>
            <a:spLocks noGrp="1"/>
          </p:cNvSpPr>
          <p:nvPr>
            <p:ph type="sldNum" sz="quarter" idx="19"/>
          </p:nvPr>
        </p:nvSpPr>
        <p:spPr/>
        <p:txBody>
          <a:bodyPr/>
          <a:lstStyle/>
          <a:p>
            <a:fld id="{68ED03FA-4673-4B55-AD11-43AD736CF4F4}" type="slidenum">
              <a:rPr lang="de-AT" noProof="0" smtClean="0"/>
              <a:pPr/>
              <a:t>‹Nr.›</a:t>
            </a:fld>
            <a:endParaRPr lang="de-AT" noProof="0" dirty="0"/>
          </a:p>
        </p:txBody>
      </p:sp>
      <p:pic>
        <p:nvPicPr>
          <p:cNvPr id="12" name="Grafik 11">
            <a:extLst>
              <a:ext uri="{FF2B5EF4-FFF2-40B4-BE49-F238E27FC236}">
                <a16:creationId xmlns:a16="http://schemas.microsoft.com/office/drawing/2014/main" id="{EE19CBFE-CD8C-4CD4-9A71-EECAA74C0E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8775" y="270000"/>
            <a:ext cx="784800" cy="211803"/>
          </a:xfrm>
          <a:prstGeom prst="rect">
            <a:avLst/>
          </a:prstGeom>
        </p:spPr>
      </p:pic>
    </p:spTree>
    <p:extLst>
      <p:ext uri="{BB962C8B-B14F-4D97-AF65-F5344CB8AC3E}">
        <p14:creationId xmlns:p14="http://schemas.microsoft.com/office/powerpoint/2010/main" val="369819697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Divider / Statment">
    <p:bg>
      <p:bgPr>
        <a:solidFill>
          <a:schemeClr val="bg2"/>
        </a:solidFill>
        <a:effectLst/>
      </p:bgPr>
    </p:bg>
    <p:spTree>
      <p:nvGrpSpPr>
        <p:cNvPr id="1" name=""/>
        <p:cNvGrpSpPr/>
        <p:nvPr/>
      </p:nvGrpSpPr>
      <p:grpSpPr>
        <a:xfrm>
          <a:off x="0" y="0"/>
          <a:ext cx="0" cy="0"/>
          <a:chOff x="0" y="0"/>
          <a:chExt cx="0" cy="0"/>
        </a:xfrm>
      </p:grpSpPr>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ACAA4F5D-B4AA-4873-9853-FE440C1D96FB}"/>
              </a:ext>
            </a:extLst>
          </p:cNvPr>
          <p:cNvSpPr>
            <a:spLocks noGrp="1"/>
          </p:cNvSpPr>
          <p:nvPr>
            <p:ph type="title" hasCustomPrompt="1"/>
          </p:nvPr>
        </p:nvSpPr>
        <p:spPr>
          <a:xfrm>
            <a:off x="250824" y="2089358"/>
            <a:ext cx="6732000" cy="1015663"/>
          </a:xfrm>
        </p:spPr>
        <p:txBody>
          <a:bodyPr wrap="square" anchor="ctr" anchorCtr="0">
            <a:spAutoFit/>
          </a:bodyPr>
          <a:lstStyle>
            <a:lvl1pPr>
              <a:lnSpc>
                <a:spcPts val="3600"/>
              </a:lnSpc>
              <a:defRPr sz="3600">
                <a:solidFill>
                  <a:schemeClr val="tx1"/>
                </a:solidFill>
              </a:defRPr>
            </a:lvl1pPr>
          </a:lstStyle>
          <a:p>
            <a:r>
              <a:rPr lang="de-AT" noProof="0" dirty="0"/>
              <a:t>Hier steht ein großes Zitat </a:t>
            </a:r>
            <a:br>
              <a:rPr lang="de-AT" noProof="0" dirty="0"/>
            </a:br>
            <a:r>
              <a:rPr lang="de-AT" noProof="0" dirty="0"/>
              <a:t>oder wichtiges Statement. </a:t>
            </a:r>
          </a:p>
        </p:txBody>
      </p:sp>
      <p:sp>
        <p:nvSpPr>
          <p:cNvPr id="9" name="Datumsplatzhalter 8">
            <a:extLst>
              <a:ext uri="{FF2B5EF4-FFF2-40B4-BE49-F238E27FC236}">
                <a16:creationId xmlns:a16="http://schemas.microsoft.com/office/drawing/2014/main" id="{82D833B0-304D-48E6-A4E8-33626906DD6F}"/>
              </a:ext>
            </a:extLst>
          </p:cNvPr>
          <p:cNvSpPr>
            <a:spLocks noGrp="1"/>
          </p:cNvSpPr>
          <p:nvPr>
            <p:ph type="dt" sz="half" idx="10"/>
          </p:nvPr>
        </p:nvSpPr>
        <p:spPr/>
        <p:txBody>
          <a:bodyPr/>
          <a:lstStyle>
            <a:lvl1pPr>
              <a:defRPr>
                <a:solidFill>
                  <a:schemeClr val="tx1"/>
                </a:solidFill>
              </a:defRPr>
            </a:lvl1pPr>
          </a:lstStyle>
          <a:p>
            <a:fld id="{91D01170-5968-43F0-AB4C-836455965C15}" type="datetime4">
              <a:rPr lang="de-DE" smtClean="0"/>
              <a:t>16. September 2024</a:t>
            </a:fld>
            <a:endParaRPr lang="en-US" dirty="0"/>
          </a:p>
        </p:txBody>
      </p:sp>
      <p:sp>
        <p:nvSpPr>
          <p:cNvPr id="10" name="Fußzeilenplatzhalter 9">
            <a:extLst>
              <a:ext uri="{FF2B5EF4-FFF2-40B4-BE49-F238E27FC236}">
                <a16:creationId xmlns:a16="http://schemas.microsoft.com/office/drawing/2014/main" id="{00D4EC62-B5D1-4A22-A5E9-E2AD3A2FD31A}"/>
              </a:ext>
            </a:extLst>
          </p:cNvPr>
          <p:cNvSpPr>
            <a:spLocks noGrp="1"/>
          </p:cNvSpPr>
          <p:nvPr>
            <p:ph type="ftr" sz="quarter" idx="11"/>
          </p:nvPr>
        </p:nvSpPr>
        <p:spPr/>
        <p:txBody>
          <a:bodyPr/>
          <a:lstStyle>
            <a:lvl1pPr>
              <a:defRPr>
                <a:solidFill>
                  <a:schemeClr val="tx1"/>
                </a:solidFill>
              </a:defRPr>
            </a:lvl1pPr>
          </a:lstStyle>
          <a:p>
            <a:r>
              <a:rPr lang="de-AT"/>
              <a:t>Titel einfügen unter Einfügen/Kopf- und Fußzeile</a:t>
            </a:r>
            <a:endParaRPr lang="de-AT" dirty="0"/>
          </a:p>
        </p:txBody>
      </p:sp>
      <p:sp>
        <p:nvSpPr>
          <p:cNvPr id="11" name="Foliennummernplatzhalter 10">
            <a:extLst>
              <a:ext uri="{FF2B5EF4-FFF2-40B4-BE49-F238E27FC236}">
                <a16:creationId xmlns:a16="http://schemas.microsoft.com/office/drawing/2014/main" id="{94BEEE37-5FF9-4BE6-A018-1BBF16831A20}"/>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pic>
        <p:nvPicPr>
          <p:cNvPr id="12" name="Grafik 11">
            <a:extLst>
              <a:ext uri="{FF2B5EF4-FFF2-40B4-BE49-F238E27FC236}">
                <a16:creationId xmlns:a16="http://schemas.microsoft.com/office/drawing/2014/main" id="{A3BAAA0B-B606-4ACE-82A3-7F46E16A6CE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58775" y="270000"/>
            <a:ext cx="784799" cy="211803"/>
          </a:xfrm>
          <a:prstGeom prst="rect">
            <a:avLst/>
          </a:prstGeom>
        </p:spPr>
      </p:pic>
    </p:spTree>
    <p:extLst>
      <p:ext uri="{BB962C8B-B14F-4D97-AF65-F5344CB8AC3E}">
        <p14:creationId xmlns:p14="http://schemas.microsoft.com/office/powerpoint/2010/main" val="3617584970"/>
      </p:ext>
    </p:extLst>
  </p:cSld>
  <p:clrMapOvr>
    <a:overrideClrMapping bg1="dk1" tx1="lt1" bg2="dk2" tx2="lt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laim Divider">
    <p:bg>
      <p:bgPr>
        <a:solidFill>
          <a:schemeClr val="accent2"/>
        </a:solidFill>
        <a:effectLst/>
      </p:bgPr>
    </p:bg>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67F4F72F-214E-40C9-B819-29469A7EDB0C}"/>
              </a:ext>
            </a:extLst>
          </p:cNvPr>
          <p:cNvSpPr>
            <a:spLocks noGrp="1"/>
          </p:cNvSpPr>
          <p:nvPr>
            <p:ph type="sldNum" sz="quarter" idx="10"/>
          </p:nvPr>
        </p:nvSpPr>
        <p:spPr/>
        <p:txBody>
          <a:bodyPr/>
          <a:lstStyle>
            <a:lvl1pPr>
              <a:defRPr>
                <a:solidFill>
                  <a:schemeClr val="accent1"/>
                </a:solidFill>
              </a:defRPr>
            </a:lvl1pPr>
          </a:lstStyle>
          <a:p>
            <a:fld id="{68ED03FA-4673-4B55-AD11-43AD736CF4F4}" type="slidenum">
              <a:rPr lang="de-AT" smtClean="0"/>
              <a:pPr/>
              <a:t>‹Nr.›</a:t>
            </a:fld>
            <a:endParaRPr lang="de-AT" dirty="0"/>
          </a:p>
        </p:txBody>
      </p:sp>
      <p:sp>
        <p:nvSpPr>
          <p:cNvPr id="4" name="Datumsplatzhalter">
            <a:extLst>
              <a:ext uri="{FF2B5EF4-FFF2-40B4-BE49-F238E27FC236}">
                <a16:creationId xmlns:a16="http://schemas.microsoft.com/office/drawing/2014/main" id="{83A1676A-101C-4230-97E2-8857CDFB3650}"/>
              </a:ext>
            </a:extLst>
          </p:cNvPr>
          <p:cNvSpPr>
            <a:spLocks noGrp="1"/>
          </p:cNvSpPr>
          <p:nvPr>
            <p:ph type="dt" sz="half" idx="11"/>
          </p:nvPr>
        </p:nvSpPr>
        <p:spPr/>
        <p:txBody>
          <a:bodyPr/>
          <a:lstStyle>
            <a:lvl1pPr>
              <a:defRPr>
                <a:solidFill>
                  <a:schemeClr val="accent1"/>
                </a:solidFill>
              </a:defRPr>
            </a:lvl1pPr>
          </a:lstStyle>
          <a:p>
            <a:fld id="{C2BDFBD8-2ADA-4B4F-8B97-852CED88ADE4}" type="datetime4">
              <a:rPr lang="de-DE" smtClean="0"/>
              <a:t>16. September 2024</a:t>
            </a:fld>
            <a:endParaRPr lang="en-US" dirty="0"/>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38" name="Claim">
            <a:extLst>
              <a:ext uri="{FF2B5EF4-FFF2-40B4-BE49-F238E27FC236}">
                <a16:creationId xmlns:a16="http://schemas.microsoft.com/office/drawing/2014/main" id="{2B549328-E086-4DF4-84EB-BF1AD554C89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2000" y="1604872"/>
            <a:ext cx="3240000" cy="1933755"/>
          </a:xfrm>
          <a:prstGeom prst="rect">
            <a:avLst/>
          </a:prstGeom>
        </p:spPr>
      </p:pic>
      <p:sp>
        <p:nvSpPr>
          <p:cNvPr id="2" name="Fußzeilenplatzhalter 1">
            <a:extLst>
              <a:ext uri="{FF2B5EF4-FFF2-40B4-BE49-F238E27FC236}">
                <a16:creationId xmlns:a16="http://schemas.microsoft.com/office/drawing/2014/main" id="{EAB63D77-17AF-48C9-888D-C6962B278794}"/>
              </a:ext>
            </a:extLst>
          </p:cNvPr>
          <p:cNvSpPr>
            <a:spLocks noGrp="1"/>
          </p:cNvSpPr>
          <p:nvPr>
            <p:ph type="ftr" sz="quarter" idx="12"/>
          </p:nvPr>
        </p:nvSpPr>
        <p:spPr/>
        <p:txBody>
          <a:bodyPr/>
          <a:lstStyle/>
          <a:p>
            <a:r>
              <a:rPr lang="de-AT" noProof="0"/>
              <a:t>Titel einfügen unter Einfügen/Kopf- und Fußzeile</a:t>
            </a:r>
            <a:endParaRPr lang="de-AT" noProof="0" dirty="0"/>
          </a:p>
        </p:txBody>
      </p:sp>
      <p:pic>
        <p:nvPicPr>
          <p:cNvPr id="8" name="Grafik 7">
            <a:extLst>
              <a:ext uri="{FF2B5EF4-FFF2-40B4-BE49-F238E27FC236}">
                <a16:creationId xmlns:a16="http://schemas.microsoft.com/office/drawing/2014/main" id="{95CD35C2-5C3D-4DC0-8B0D-6D54F7E1E8E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58775" y="270000"/>
            <a:ext cx="784800" cy="211803"/>
          </a:xfrm>
          <a:prstGeom prst="rect">
            <a:avLst/>
          </a:prstGeom>
        </p:spPr>
      </p:pic>
    </p:spTree>
    <p:extLst>
      <p:ext uri="{BB962C8B-B14F-4D97-AF65-F5344CB8AC3E}">
        <p14:creationId xmlns:p14="http://schemas.microsoft.com/office/powerpoint/2010/main" val="3047049498"/>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Addresses">
    <p:bg>
      <p:bgRef idx="1001">
        <a:schemeClr val="bg1"/>
      </p:bgRef>
    </p:bg>
    <p:spTree>
      <p:nvGrpSpPr>
        <p:cNvPr id="1" name=""/>
        <p:cNvGrpSpPr/>
        <p:nvPr/>
      </p:nvGrpSpPr>
      <p:grpSpPr>
        <a:xfrm>
          <a:off x="0" y="0"/>
          <a:ext cx="0" cy="0"/>
          <a:chOff x="0" y="0"/>
          <a:chExt cx="0" cy="0"/>
        </a:xfrm>
      </p:grpSpPr>
      <p:sp>
        <p:nvSpPr>
          <p:cNvPr id="14" name="Logoplatzhalter 2">
            <a:extLst>
              <a:ext uri="{FF2B5EF4-FFF2-40B4-BE49-F238E27FC236}">
                <a16:creationId xmlns:a16="http://schemas.microsoft.com/office/drawing/2014/main" id="{D01BCEF4-43D5-4AF5-A9CA-059FAC0E04B7}"/>
              </a:ext>
            </a:extLst>
          </p:cNvPr>
          <p:cNvSpPr>
            <a:spLocks noGrp="1"/>
          </p:cNvSpPr>
          <p:nvPr>
            <p:ph type="pic" sz="quarter" idx="12" hasCustomPrompt="1"/>
          </p:nvPr>
        </p:nvSpPr>
        <p:spPr>
          <a:xfrm>
            <a:off x="1269458" y="4604203"/>
            <a:ext cx="720000" cy="342000"/>
          </a:xfrm>
        </p:spPr>
        <p:txBody>
          <a:bodyPr lIns="36000" tIns="36000" rIns="36000" bIns="36000"/>
          <a:lstStyle>
            <a:lvl1pPr algn="ctr">
              <a:lnSpc>
                <a:spcPts val="900"/>
              </a:lnSpc>
              <a:defRPr sz="600" b="0">
                <a:solidFill>
                  <a:schemeClr val="accent1"/>
                </a:solidFill>
              </a:defRPr>
            </a:lvl1pPr>
          </a:lstStyle>
          <a:p>
            <a:r>
              <a:rPr lang="de-AT" noProof="0" dirty="0"/>
              <a:t>Platzhalter</a:t>
            </a:r>
            <a:r>
              <a:rPr lang="en-US" dirty="0"/>
              <a:t> </a:t>
            </a:r>
            <a:r>
              <a:rPr lang="de-AT" noProof="0" dirty="0"/>
              <a:t>Logo löschen</a:t>
            </a:r>
            <a:endParaRPr lang="en-US" dirty="0"/>
          </a:p>
        </p:txBody>
      </p:sp>
      <p:sp>
        <p:nvSpPr>
          <p:cNvPr id="15" name="Logoplatzhalter 1">
            <a:extLst>
              <a:ext uri="{FF2B5EF4-FFF2-40B4-BE49-F238E27FC236}">
                <a16:creationId xmlns:a16="http://schemas.microsoft.com/office/drawing/2014/main" id="{71957EFD-0DB5-408F-9E67-33995416405E}"/>
              </a:ext>
            </a:extLst>
          </p:cNvPr>
          <p:cNvSpPr>
            <a:spLocks noGrp="1"/>
          </p:cNvSpPr>
          <p:nvPr>
            <p:ph type="pic" sz="quarter" idx="11" hasCustomPrompt="1"/>
          </p:nvPr>
        </p:nvSpPr>
        <p:spPr>
          <a:xfrm>
            <a:off x="364672" y="4604203"/>
            <a:ext cx="720000" cy="342000"/>
          </a:xfrm>
        </p:spPr>
        <p:txBody>
          <a:bodyPr lIns="36000" tIns="36000" rIns="36000" bIns="36000"/>
          <a:lstStyle>
            <a:lvl1pPr algn="ctr">
              <a:lnSpc>
                <a:spcPts val="900"/>
              </a:lnSpc>
              <a:defRPr sz="600" b="0">
                <a:solidFill>
                  <a:schemeClr val="accent1"/>
                </a:solidFill>
              </a:defRPr>
            </a:lvl1pPr>
          </a:lstStyle>
          <a:p>
            <a:r>
              <a:rPr lang="de-AT" noProof="0" dirty="0"/>
              <a:t>Platzhalter</a:t>
            </a:r>
            <a:r>
              <a:rPr lang="en-US" dirty="0"/>
              <a:t> </a:t>
            </a:r>
            <a:r>
              <a:rPr lang="de-AT" noProof="0" dirty="0"/>
              <a:t> </a:t>
            </a:r>
            <a:r>
              <a:rPr lang="en-US" dirty="0"/>
              <a:t>Logo </a:t>
            </a:r>
            <a:r>
              <a:rPr lang="en-US" dirty="0" err="1"/>
              <a:t>löschen</a:t>
            </a:r>
            <a:endParaRPr lang="en-US" dirty="0"/>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53876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Infotext links unten">
            <a:extLst>
              <a:ext uri="{FF2B5EF4-FFF2-40B4-BE49-F238E27FC236}">
                <a16:creationId xmlns:a16="http://schemas.microsoft.com/office/drawing/2014/main" id="{D2C331C3-8DE6-4320-8FF1-B3BAE0C6434D}"/>
              </a:ext>
            </a:extLst>
          </p:cNvPr>
          <p:cNvSpPr>
            <a:spLocks noGrp="1"/>
          </p:cNvSpPr>
          <p:nvPr>
            <p:ph type="body" sz="quarter" idx="18" hasCustomPrompt="1"/>
          </p:nvPr>
        </p:nvSpPr>
        <p:spPr>
          <a:xfrm>
            <a:off x="250283" y="4317364"/>
            <a:ext cx="2038350" cy="194862"/>
          </a:xfrm>
        </p:spPr>
        <p:txBody>
          <a:bodyPr wrap="square" anchor="b" anchorCtr="0">
            <a:spAutoFit/>
          </a:bodyPr>
          <a:lstStyle>
            <a:lvl1pPr marL="0">
              <a:lnSpc>
                <a:spcPts val="850"/>
              </a:lnSpc>
              <a:spcBef>
                <a:spcPts val="0"/>
              </a:spcBef>
              <a:spcAft>
                <a:spcPts val="0"/>
              </a:spcAft>
              <a:buFontTx/>
              <a:buNone/>
              <a:defRPr sz="600" b="0">
                <a:solidFill>
                  <a:schemeClr val="accent1"/>
                </a:solidFill>
              </a:defRPr>
            </a:lvl1pPr>
            <a:lvl2pPr marL="0" indent="0">
              <a:lnSpc>
                <a:spcPts val="850"/>
              </a:lnSpc>
              <a:spcBef>
                <a:spcPts val="0"/>
              </a:spcBef>
              <a:spcAft>
                <a:spcPts val="0"/>
              </a:spcAft>
              <a:buFontTx/>
              <a:buNone/>
              <a:defRPr sz="600" b="0">
                <a:solidFill>
                  <a:schemeClr val="accent1"/>
                </a:solidFill>
              </a:defRPr>
            </a:lvl2pPr>
            <a:lvl3pPr marL="0" indent="0">
              <a:lnSpc>
                <a:spcPts val="850"/>
              </a:lnSpc>
              <a:spcBef>
                <a:spcPts val="0"/>
              </a:spcBef>
              <a:spcAft>
                <a:spcPts val="0"/>
              </a:spcAft>
              <a:buFontTx/>
              <a:buNone/>
              <a:defRPr sz="600" b="0">
                <a:solidFill>
                  <a:schemeClr val="accent1"/>
                </a:solidFill>
              </a:defRPr>
            </a:lvl3pPr>
            <a:lvl4pPr marL="0" indent="0">
              <a:lnSpc>
                <a:spcPts val="850"/>
              </a:lnSpc>
              <a:spcBef>
                <a:spcPts val="0"/>
              </a:spcBef>
              <a:spcAft>
                <a:spcPts val="0"/>
              </a:spcAft>
              <a:buFontTx/>
              <a:buNone/>
              <a:defRPr sz="600" b="0">
                <a:solidFill>
                  <a:schemeClr val="accent1"/>
                </a:solidFill>
              </a:defRPr>
            </a:lvl4pPr>
            <a:lvl5pPr marL="0" indent="0">
              <a:lnSpc>
                <a:spcPts val="850"/>
              </a:lnSpc>
              <a:spcBef>
                <a:spcPts val="0"/>
              </a:spcBef>
              <a:spcAft>
                <a:spcPts val="0"/>
              </a:spcAft>
              <a:buFontTx/>
              <a:buNone/>
              <a:defRPr sz="600" b="0">
                <a:solidFill>
                  <a:schemeClr val="accent1"/>
                </a:solidFill>
              </a:defRPr>
            </a:lvl5pPr>
          </a:lstStyle>
          <a:p>
            <a:pPr lvl="0"/>
            <a:r>
              <a:rPr lang="de-DE" dirty="0"/>
              <a:t>Infotext</a:t>
            </a:r>
          </a:p>
        </p:txBody>
      </p:sp>
      <p:sp>
        <p:nvSpPr>
          <p:cNvPr id="11" name="Textplatzhalter links">
            <a:extLst>
              <a:ext uri="{FF2B5EF4-FFF2-40B4-BE49-F238E27FC236}">
                <a16:creationId xmlns:a16="http://schemas.microsoft.com/office/drawing/2014/main" id="{4FC7B34E-976D-4758-AC1C-01AADADDC3FF}"/>
              </a:ext>
            </a:extLst>
          </p:cNvPr>
          <p:cNvSpPr>
            <a:spLocks noGrp="1"/>
          </p:cNvSpPr>
          <p:nvPr>
            <p:ph type="body" sz="quarter" idx="15" hasCustomPrompt="1"/>
          </p:nvPr>
        </p:nvSpPr>
        <p:spPr>
          <a:xfrm>
            <a:off x="251999" y="967050"/>
            <a:ext cx="5770800" cy="3132000"/>
          </a:xfrm>
        </p:spPr>
        <p:txBody>
          <a:bodyPr numCol="3" spcCol="180000"/>
          <a:lstStyle>
            <a:lvl1pPr marL="0">
              <a:lnSpc>
                <a:spcPts val="850"/>
              </a:lnSpc>
              <a:spcBef>
                <a:spcPts val="1757"/>
              </a:spcBef>
              <a:spcAft>
                <a:spcPts val="0"/>
              </a:spcAft>
              <a:buFontTx/>
              <a:buNone/>
              <a:defRPr sz="600" b="1" cap="all" baseline="0">
                <a:solidFill>
                  <a:schemeClr val="tx2"/>
                </a:solidFill>
              </a:defRPr>
            </a:lvl1pPr>
            <a:lvl2pPr marL="0" indent="0">
              <a:lnSpc>
                <a:spcPts val="850"/>
              </a:lnSpc>
              <a:spcBef>
                <a:spcPts val="0"/>
              </a:spcBef>
              <a:spcAft>
                <a:spcPts val="0"/>
              </a:spcAft>
              <a:buFontTx/>
              <a:buNone/>
              <a:defRPr sz="600" b="0">
                <a:solidFill>
                  <a:schemeClr val="tx2"/>
                </a:solidFill>
              </a:defRPr>
            </a:lvl2pPr>
            <a:lvl3pPr marL="0" indent="0">
              <a:lnSpc>
                <a:spcPts val="850"/>
              </a:lnSpc>
              <a:spcBef>
                <a:spcPts val="0"/>
              </a:spcBef>
              <a:spcAft>
                <a:spcPts val="0"/>
              </a:spcAft>
              <a:buFontTx/>
              <a:buNone/>
              <a:defRPr sz="600" b="0">
                <a:solidFill>
                  <a:schemeClr val="tx2"/>
                </a:solidFill>
              </a:defRPr>
            </a:lvl3pPr>
            <a:lvl4pPr marL="0" indent="0">
              <a:lnSpc>
                <a:spcPts val="850"/>
              </a:lnSpc>
              <a:spcBef>
                <a:spcPts val="0"/>
              </a:spcBef>
              <a:spcAft>
                <a:spcPts val="0"/>
              </a:spcAft>
              <a:buFontTx/>
              <a:buNone/>
              <a:defRPr sz="600" b="0">
                <a:solidFill>
                  <a:schemeClr val="tx2"/>
                </a:solidFill>
              </a:defRPr>
            </a:lvl4pPr>
            <a:lvl5pPr marL="0" indent="0">
              <a:lnSpc>
                <a:spcPts val="850"/>
              </a:lnSpc>
              <a:spcBef>
                <a:spcPts val="0"/>
              </a:spcBef>
              <a:spcAft>
                <a:spcPts val="0"/>
              </a:spcAft>
              <a:buFontTx/>
              <a:buNone/>
              <a:defRPr sz="600" b="0">
                <a:solidFill>
                  <a:schemeClr val="tx2"/>
                </a:solidFill>
              </a:defRPr>
            </a:lvl5pPr>
          </a:lstStyle>
          <a:p>
            <a:pPr lvl="0"/>
            <a:r>
              <a:rPr lang="de-DE" dirty="0"/>
              <a:t>Standort</a:t>
            </a:r>
          </a:p>
          <a:p>
            <a:pPr lvl="1"/>
            <a:r>
              <a:rPr lang="de-DE" dirty="0"/>
              <a:t>Adresse</a:t>
            </a:r>
          </a:p>
          <a:p>
            <a:pPr lvl="2"/>
            <a:r>
              <a:rPr lang="de-DE" dirty="0"/>
              <a:t>Telefon</a:t>
            </a:r>
          </a:p>
          <a:p>
            <a:pPr lvl="3"/>
            <a:r>
              <a:rPr lang="de-DE" dirty="0" err="1"/>
              <a:t>Ggf</a:t>
            </a:r>
            <a:r>
              <a:rPr lang="de-DE" dirty="0"/>
              <a:t> Fax</a:t>
            </a:r>
          </a:p>
          <a:p>
            <a:pPr lvl="4"/>
            <a:r>
              <a:rPr lang="de-DE" dirty="0"/>
              <a:t>E-Mail</a:t>
            </a:r>
            <a:endParaRPr lang="en-US" dirty="0"/>
          </a:p>
        </p:txBody>
      </p:sp>
      <p:cxnSp>
        <p:nvCxnSpPr>
          <p:cNvPr id="12" name="Linie links">
            <a:extLst>
              <a:ext uri="{FF2B5EF4-FFF2-40B4-BE49-F238E27FC236}">
                <a16:creationId xmlns:a16="http://schemas.microsoft.com/office/drawing/2014/main" id="{208E7EF6-11D9-4E78-AD21-C093461DB56A}"/>
              </a:ext>
            </a:extLst>
          </p:cNvPr>
          <p:cNvCxnSpPr>
            <a:cxnSpLocks/>
          </p:cNvCxnSpPr>
          <p:nvPr userDrawn="1"/>
        </p:nvCxnSpPr>
        <p:spPr>
          <a:xfrm>
            <a:off x="360000" y="900000"/>
            <a:ext cx="853082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Datumsplatzhalter 1">
            <a:extLst>
              <a:ext uri="{FF2B5EF4-FFF2-40B4-BE49-F238E27FC236}">
                <a16:creationId xmlns:a16="http://schemas.microsoft.com/office/drawing/2014/main" id="{7F7AF912-C3EB-4E3B-B8A4-F8A8F7E286CD}"/>
              </a:ext>
            </a:extLst>
          </p:cNvPr>
          <p:cNvSpPr>
            <a:spLocks noGrp="1"/>
          </p:cNvSpPr>
          <p:nvPr>
            <p:ph type="dt" sz="half" idx="20"/>
          </p:nvPr>
        </p:nvSpPr>
        <p:spPr/>
        <p:txBody>
          <a:bodyPr/>
          <a:lstStyle/>
          <a:p>
            <a:fld id="{186848AD-7D19-49F9-B25A-39D654C930D9}" type="datetime4">
              <a:rPr lang="de-DE" smtClean="0"/>
              <a:t>16. September 2024</a:t>
            </a:fld>
            <a:endParaRPr lang="en-US" dirty="0"/>
          </a:p>
        </p:txBody>
      </p:sp>
      <p:sp>
        <p:nvSpPr>
          <p:cNvPr id="4" name="Foliennummernplatzhalter 3">
            <a:extLst>
              <a:ext uri="{FF2B5EF4-FFF2-40B4-BE49-F238E27FC236}">
                <a16:creationId xmlns:a16="http://schemas.microsoft.com/office/drawing/2014/main" id="{601C880B-7CFE-4C5C-94CA-5CE6A026AA29}"/>
              </a:ext>
            </a:extLst>
          </p:cNvPr>
          <p:cNvSpPr>
            <a:spLocks noGrp="1"/>
          </p:cNvSpPr>
          <p:nvPr>
            <p:ph type="sldNum" sz="quarter" idx="22"/>
          </p:nvPr>
        </p:nvSpPr>
        <p:spPr/>
        <p:txBody>
          <a:bodyPr/>
          <a:lstStyle/>
          <a:p>
            <a:fld id="{68ED03FA-4673-4B55-AD11-43AD736CF4F4}" type="slidenum">
              <a:rPr lang="de-AT" noProof="0" smtClean="0"/>
              <a:pPr/>
              <a:t>‹Nr.›</a:t>
            </a:fld>
            <a:endParaRPr lang="de-AT" noProof="0" dirty="0"/>
          </a:p>
        </p:txBody>
      </p:sp>
      <p:pic>
        <p:nvPicPr>
          <p:cNvPr id="13" name="Grafik 12">
            <a:extLst>
              <a:ext uri="{FF2B5EF4-FFF2-40B4-BE49-F238E27FC236}">
                <a16:creationId xmlns:a16="http://schemas.microsoft.com/office/drawing/2014/main" id="{BD6D02C3-4D11-4BB2-B61C-074418A783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8775" y="270000"/>
            <a:ext cx="784800" cy="211803"/>
          </a:xfrm>
          <a:prstGeom prst="rect">
            <a:avLst/>
          </a:prstGeom>
        </p:spPr>
      </p:pic>
    </p:spTree>
    <p:extLst>
      <p:ext uri="{BB962C8B-B14F-4D97-AF65-F5344CB8AC3E}">
        <p14:creationId xmlns:p14="http://schemas.microsoft.com/office/powerpoint/2010/main" val="3286253658"/>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Page">
    <p:bg>
      <p:bgPr>
        <a:solidFill>
          <a:schemeClr val="accent2"/>
        </a:solidFill>
        <a:effectLst/>
      </p:bgPr>
    </p:bg>
    <p:spTree>
      <p:nvGrpSpPr>
        <p:cNvPr id="1" name=""/>
        <p:cNvGrpSpPr/>
        <p:nvPr/>
      </p:nvGrpSpPr>
      <p:grpSpPr>
        <a:xfrm>
          <a:off x="0" y="0"/>
          <a:ext cx="0" cy="0"/>
          <a:chOff x="0" y="0"/>
          <a:chExt cx="0" cy="0"/>
        </a:xfrm>
      </p:grpSpPr>
      <p:sp>
        <p:nvSpPr>
          <p:cNvPr id="13" name="Textplatzhalter">
            <a:extLst>
              <a:ext uri="{FF2B5EF4-FFF2-40B4-BE49-F238E27FC236}">
                <a16:creationId xmlns:a16="http://schemas.microsoft.com/office/drawing/2014/main" id="{609F5029-8D16-4429-AF8B-73B4EACDAB65}"/>
              </a:ext>
            </a:extLst>
          </p:cNvPr>
          <p:cNvSpPr>
            <a:spLocks noGrp="1"/>
          </p:cNvSpPr>
          <p:nvPr>
            <p:ph type="body" sz="quarter" idx="15" hasCustomPrompt="1"/>
          </p:nvPr>
        </p:nvSpPr>
        <p:spPr>
          <a:xfrm>
            <a:off x="2730600" y="3235156"/>
            <a:ext cx="3682800" cy="231666"/>
          </a:xfrm>
        </p:spPr>
        <p:txBody>
          <a:bodyPr>
            <a:noAutofit/>
          </a:bodyPr>
          <a:lstStyle>
            <a:lvl1pPr marL="0" algn="ctr">
              <a:lnSpc>
                <a:spcPts val="1200"/>
              </a:lnSpc>
              <a:spcBef>
                <a:spcPts val="0"/>
              </a:spcBef>
              <a:spcAft>
                <a:spcPts val="0"/>
              </a:spcAft>
              <a:buFontTx/>
              <a:buNone/>
              <a:defRPr sz="900" b="0"/>
            </a:lvl1pPr>
            <a:lvl2pPr marL="0" indent="0" algn="ctr">
              <a:lnSpc>
                <a:spcPts val="1200"/>
              </a:lnSpc>
              <a:spcBef>
                <a:spcPts val="0"/>
              </a:spcBef>
              <a:spcAft>
                <a:spcPts val="0"/>
              </a:spcAft>
              <a:buFontTx/>
              <a:buNone/>
              <a:defRPr sz="900" b="0"/>
            </a:lvl2pPr>
            <a:lvl3pPr marL="0" indent="0" algn="ctr">
              <a:lnSpc>
                <a:spcPts val="1200"/>
              </a:lnSpc>
              <a:spcBef>
                <a:spcPts val="0"/>
              </a:spcBef>
              <a:spcAft>
                <a:spcPts val="0"/>
              </a:spcAft>
              <a:buFontTx/>
              <a:buNone/>
              <a:defRPr sz="900" b="0"/>
            </a:lvl3pPr>
            <a:lvl4pPr marL="0" indent="0" algn="ctr">
              <a:lnSpc>
                <a:spcPts val="1200"/>
              </a:lnSpc>
              <a:spcBef>
                <a:spcPts val="0"/>
              </a:spcBef>
              <a:spcAft>
                <a:spcPts val="0"/>
              </a:spcAft>
              <a:buFontTx/>
              <a:buNone/>
              <a:defRPr sz="900" b="0"/>
            </a:lvl4pPr>
            <a:lvl5pPr marL="0" indent="0" algn="ctr">
              <a:lnSpc>
                <a:spcPts val="1200"/>
              </a:lnSpc>
              <a:spcBef>
                <a:spcPts val="0"/>
              </a:spcBef>
              <a:spcAft>
                <a:spcPts val="0"/>
              </a:spcAft>
              <a:buFontTx/>
              <a:buNone/>
              <a:defRPr sz="900" b="0"/>
            </a:lvl5pPr>
          </a:lstStyle>
          <a:p>
            <a:pPr lvl="0"/>
            <a:r>
              <a:rPr lang="de-AT" noProof="0" dirty="0"/>
              <a:t>Danke für Ihre Aufmerksamkeit</a:t>
            </a:r>
          </a:p>
        </p:txBody>
      </p:sp>
      <p:pic>
        <p:nvPicPr>
          <p:cNvPr id="9" name="Claim">
            <a:extLst>
              <a:ext uri="{FF2B5EF4-FFF2-40B4-BE49-F238E27FC236}">
                <a16:creationId xmlns:a16="http://schemas.microsoft.com/office/drawing/2014/main" id="{2FCF1907-4D46-430B-B98B-27B6BFAECAD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30600" y="2103380"/>
            <a:ext cx="3682800" cy="936740"/>
          </a:xfrm>
          <a:prstGeom prst="rect">
            <a:avLst/>
          </a:prstGeom>
        </p:spPr>
      </p:pic>
    </p:spTree>
    <p:extLst>
      <p:ext uri="{BB962C8B-B14F-4D97-AF65-F5344CB8AC3E}">
        <p14:creationId xmlns:p14="http://schemas.microsoft.com/office/powerpoint/2010/main" val="141169716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ddresses">
    <p:bg>
      <p:bgRef idx="1001">
        <a:schemeClr val="bg1"/>
      </p:bgRef>
    </p:bg>
    <p:spTree>
      <p:nvGrpSpPr>
        <p:cNvPr id="1" name=""/>
        <p:cNvGrpSpPr/>
        <p:nvPr/>
      </p:nvGrpSpPr>
      <p:grpSpPr>
        <a:xfrm>
          <a:off x="0" y="0"/>
          <a:ext cx="0" cy="0"/>
          <a:chOff x="0" y="0"/>
          <a:chExt cx="0" cy="0"/>
        </a:xfrm>
      </p:grpSpPr>
      <p:sp>
        <p:nvSpPr>
          <p:cNvPr id="14" name="Logoplatzhalter 2">
            <a:extLst>
              <a:ext uri="{FF2B5EF4-FFF2-40B4-BE49-F238E27FC236}">
                <a16:creationId xmlns:a16="http://schemas.microsoft.com/office/drawing/2014/main" id="{D01BCEF4-43D5-4AF5-A9CA-059FAC0E04B7}"/>
              </a:ext>
            </a:extLst>
          </p:cNvPr>
          <p:cNvSpPr>
            <a:spLocks noGrp="1"/>
          </p:cNvSpPr>
          <p:nvPr>
            <p:ph type="pic" sz="quarter" idx="12" hasCustomPrompt="1"/>
          </p:nvPr>
        </p:nvSpPr>
        <p:spPr>
          <a:xfrm>
            <a:off x="1269458" y="4604203"/>
            <a:ext cx="720000" cy="342000"/>
          </a:xfrm>
        </p:spPr>
        <p:txBody>
          <a:bodyPr lIns="36000" tIns="36000" rIns="36000" bIns="36000"/>
          <a:lstStyle>
            <a:lvl1pPr algn="ctr">
              <a:lnSpc>
                <a:spcPts val="900"/>
              </a:lnSpc>
              <a:defRPr sz="600" b="0">
                <a:solidFill>
                  <a:schemeClr val="accent1"/>
                </a:solidFill>
              </a:defRPr>
            </a:lvl1pPr>
          </a:lstStyle>
          <a:p>
            <a:r>
              <a:rPr lang="de-AT" noProof="0" dirty="0"/>
              <a:t>Platzhalter</a:t>
            </a:r>
            <a:r>
              <a:rPr lang="en-US" dirty="0"/>
              <a:t> </a:t>
            </a:r>
            <a:r>
              <a:rPr lang="de-AT" noProof="0" dirty="0"/>
              <a:t>Logo löschen</a:t>
            </a:r>
            <a:endParaRPr lang="en-US" dirty="0"/>
          </a:p>
        </p:txBody>
      </p:sp>
      <p:sp>
        <p:nvSpPr>
          <p:cNvPr id="15" name="Logoplatzhalter 1">
            <a:extLst>
              <a:ext uri="{FF2B5EF4-FFF2-40B4-BE49-F238E27FC236}">
                <a16:creationId xmlns:a16="http://schemas.microsoft.com/office/drawing/2014/main" id="{71957EFD-0DB5-408F-9E67-33995416405E}"/>
              </a:ext>
            </a:extLst>
          </p:cNvPr>
          <p:cNvSpPr>
            <a:spLocks noGrp="1"/>
          </p:cNvSpPr>
          <p:nvPr>
            <p:ph type="pic" sz="quarter" idx="11" hasCustomPrompt="1"/>
          </p:nvPr>
        </p:nvSpPr>
        <p:spPr>
          <a:xfrm>
            <a:off x="364672" y="4604203"/>
            <a:ext cx="720000" cy="342000"/>
          </a:xfrm>
        </p:spPr>
        <p:txBody>
          <a:bodyPr lIns="36000" tIns="36000" rIns="36000" bIns="36000"/>
          <a:lstStyle>
            <a:lvl1pPr algn="ctr">
              <a:lnSpc>
                <a:spcPts val="900"/>
              </a:lnSpc>
              <a:defRPr sz="600" b="0">
                <a:solidFill>
                  <a:schemeClr val="accent1"/>
                </a:solidFill>
              </a:defRPr>
            </a:lvl1pPr>
          </a:lstStyle>
          <a:p>
            <a:r>
              <a:rPr lang="de-AT" noProof="0" dirty="0"/>
              <a:t>Platzhalter</a:t>
            </a:r>
            <a:r>
              <a:rPr lang="en-US" dirty="0"/>
              <a:t> </a:t>
            </a:r>
            <a:r>
              <a:rPr lang="de-AT" noProof="0" dirty="0"/>
              <a:t> </a:t>
            </a:r>
            <a:r>
              <a:rPr lang="en-US" dirty="0"/>
              <a:t>Logo </a:t>
            </a:r>
            <a:r>
              <a:rPr lang="en-US" dirty="0" err="1"/>
              <a:t>löschen</a:t>
            </a:r>
            <a:endParaRPr lang="en-US" dirty="0"/>
          </a:p>
        </p:txBody>
      </p:sp>
      <p:cxnSp>
        <p:nvCxnSpPr>
          <p:cNvPr id="6" name="Linie Footer">
            <a:extLst>
              <a:ext uri="{FF2B5EF4-FFF2-40B4-BE49-F238E27FC236}">
                <a16:creationId xmlns:a16="http://schemas.microsoft.com/office/drawing/2014/main" id="{61F65D07-E0DC-4D04-8D1D-AFEC8786F9B8}"/>
              </a:ext>
            </a:extLst>
          </p:cNvPr>
          <p:cNvCxnSpPr>
            <a:cxnSpLocks/>
          </p:cNvCxnSpPr>
          <p:nvPr userDrawn="1"/>
        </p:nvCxnSpPr>
        <p:spPr>
          <a:xfrm>
            <a:off x="360000" y="453876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Infotext links unten">
            <a:extLst>
              <a:ext uri="{FF2B5EF4-FFF2-40B4-BE49-F238E27FC236}">
                <a16:creationId xmlns:a16="http://schemas.microsoft.com/office/drawing/2014/main" id="{D2C331C3-8DE6-4320-8FF1-B3BAE0C6434D}"/>
              </a:ext>
            </a:extLst>
          </p:cNvPr>
          <p:cNvSpPr>
            <a:spLocks noGrp="1"/>
          </p:cNvSpPr>
          <p:nvPr>
            <p:ph type="body" sz="quarter" idx="18" hasCustomPrompt="1"/>
          </p:nvPr>
        </p:nvSpPr>
        <p:spPr>
          <a:xfrm>
            <a:off x="250283" y="4317364"/>
            <a:ext cx="2038350" cy="194862"/>
          </a:xfrm>
        </p:spPr>
        <p:txBody>
          <a:bodyPr wrap="square" anchor="b" anchorCtr="0">
            <a:spAutoFit/>
          </a:bodyPr>
          <a:lstStyle>
            <a:lvl1pPr marL="0">
              <a:lnSpc>
                <a:spcPts val="850"/>
              </a:lnSpc>
              <a:spcBef>
                <a:spcPts val="0"/>
              </a:spcBef>
              <a:spcAft>
                <a:spcPts val="0"/>
              </a:spcAft>
              <a:buFontTx/>
              <a:buNone/>
              <a:defRPr sz="600" b="0">
                <a:solidFill>
                  <a:schemeClr val="accent1"/>
                </a:solidFill>
              </a:defRPr>
            </a:lvl1pPr>
            <a:lvl2pPr marL="0" indent="0">
              <a:lnSpc>
                <a:spcPts val="850"/>
              </a:lnSpc>
              <a:spcBef>
                <a:spcPts val="0"/>
              </a:spcBef>
              <a:spcAft>
                <a:spcPts val="0"/>
              </a:spcAft>
              <a:buFontTx/>
              <a:buNone/>
              <a:defRPr sz="600" b="0">
                <a:solidFill>
                  <a:schemeClr val="accent1"/>
                </a:solidFill>
              </a:defRPr>
            </a:lvl2pPr>
            <a:lvl3pPr marL="0" indent="0">
              <a:lnSpc>
                <a:spcPts val="850"/>
              </a:lnSpc>
              <a:spcBef>
                <a:spcPts val="0"/>
              </a:spcBef>
              <a:spcAft>
                <a:spcPts val="0"/>
              </a:spcAft>
              <a:buFontTx/>
              <a:buNone/>
              <a:defRPr sz="600" b="0">
                <a:solidFill>
                  <a:schemeClr val="accent1"/>
                </a:solidFill>
              </a:defRPr>
            </a:lvl3pPr>
            <a:lvl4pPr marL="0" indent="0">
              <a:lnSpc>
                <a:spcPts val="850"/>
              </a:lnSpc>
              <a:spcBef>
                <a:spcPts val="0"/>
              </a:spcBef>
              <a:spcAft>
                <a:spcPts val="0"/>
              </a:spcAft>
              <a:buFontTx/>
              <a:buNone/>
              <a:defRPr sz="600" b="0">
                <a:solidFill>
                  <a:schemeClr val="accent1"/>
                </a:solidFill>
              </a:defRPr>
            </a:lvl4pPr>
            <a:lvl5pPr marL="0" indent="0">
              <a:lnSpc>
                <a:spcPts val="850"/>
              </a:lnSpc>
              <a:spcBef>
                <a:spcPts val="0"/>
              </a:spcBef>
              <a:spcAft>
                <a:spcPts val="0"/>
              </a:spcAft>
              <a:buFontTx/>
              <a:buNone/>
              <a:defRPr sz="600" b="0">
                <a:solidFill>
                  <a:schemeClr val="accent1"/>
                </a:solidFill>
              </a:defRPr>
            </a:lvl5pPr>
          </a:lstStyle>
          <a:p>
            <a:pPr lvl="0"/>
            <a:r>
              <a:rPr lang="de-DE" dirty="0"/>
              <a:t>Infotext</a:t>
            </a:r>
          </a:p>
        </p:txBody>
      </p:sp>
      <p:sp>
        <p:nvSpPr>
          <p:cNvPr id="11" name="Textplatzhalter links">
            <a:extLst>
              <a:ext uri="{FF2B5EF4-FFF2-40B4-BE49-F238E27FC236}">
                <a16:creationId xmlns:a16="http://schemas.microsoft.com/office/drawing/2014/main" id="{4FC7B34E-976D-4758-AC1C-01AADADDC3FF}"/>
              </a:ext>
            </a:extLst>
          </p:cNvPr>
          <p:cNvSpPr>
            <a:spLocks noGrp="1"/>
          </p:cNvSpPr>
          <p:nvPr>
            <p:ph type="body" sz="quarter" idx="15" hasCustomPrompt="1"/>
          </p:nvPr>
        </p:nvSpPr>
        <p:spPr>
          <a:xfrm>
            <a:off x="251999" y="967050"/>
            <a:ext cx="5770800" cy="3132000"/>
          </a:xfrm>
        </p:spPr>
        <p:txBody>
          <a:bodyPr numCol="3" spcCol="180000"/>
          <a:lstStyle>
            <a:lvl1pPr marL="0">
              <a:lnSpc>
                <a:spcPts val="850"/>
              </a:lnSpc>
              <a:spcBef>
                <a:spcPts val="1757"/>
              </a:spcBef>
              <a:spcAft>
                <a:spcPts val="0"/>
              </a:spcAft>
              <a:buFontTx/>
              <a:buNone/>
              <a:defRPr sz="600" b="1" cap="all" baseline="0">
                <a:solidFill>
                  <a:schemeClr val="tx2"/>
                </a:solidFill>
              </a:defRPr>
            </a:lvl1pPr>
            <a:lvl2pPr marL="0" indent="0">
              <a:lnSpc>
                <a:spcPts val="850"/>
              </a:lnSpc>
              <a:spcBef>
                <a:spcPts val="0"/>
              </a:spcBef>
              <a:spcAft>
                <a:spcPts val="0"/>
              </a:spcAft>
              <a:buFontTx/>
              <a:buNone/>
              <a:defRPr sz="600" b="0">
                <a:solidFill>
                  <a:schemeClr val="tx2"/>
                </a:solidFill>
              </a:defRPr>
            </a:lvl2pPr>
            <a:lvl3pPr marL="0" indent="0">
              <a:lnSpc>
                <a:spcPts val="850"/>
              </a:lnSpc>
              <a:spcBef>
                <a:spcPts val="0"/>
              </a:spcBef>
              <a:spcAft>
                <a:spcPts val="0"/>
              </a:spcAft>
              <a:buFontTx/>
              <a:buNone/>
              <a:defRPr sz="600" b="0">
                <a:solidFill>
                  <a:schemeClr val="tx2"/>
                </a:solidFill>
              </a:defRPr>
            </a:lvl3pPr>
            <a:lvl4pPr marL="0" indent="0">
              <a:lnSpc>
                <a:spcPts val="850"/>
              </a:lnSpc>
              <a:spcBef>
                <a:spcPts val="0"/>
              </a:spcBef>
              <a:spcAft>
                <a:spcPts val="0"/>
              </a:spcAft>
              <a:buFontTx/>
              <a:buNone/>
              <a:defRPr sz="600" b="0">
                <a:solidFill>
                  <a:schemeClr val="tx2"/>
                </a:solidFill>
              </a:defRPr>
            </a:lvl4pPr>
            <a:lvl5pPr marL="0" indent="0">
              <a:lnSpc>
                <a:spcPts val="850"/>
              </a:lnSpc>
              <a:spcBef>
                <a:spcPts val="0"/>
              </a:spcBef>
              <a:spcAft>
                <a:spcPts val="0"/>
              </a:spcAft>
              <a:buFontTx/>
              <a:buNone/>
              <a:defRPr sz="600" b="0">
                <a:solidFill>
                  <a:schemeClr val="tx2"/>
                </a:solidFill>
              </a:defRPr>
            </a:lvl5pPr>
          </a:lstStyle>
          <a:p>
            <a:pPr lvl="0"/>
            <a:r>
              <a:rPr lang="de-DE" dirty="0"/>
              <a:t>Standort</a:t>
            </a:r>
          </a:p>
          <a:p>
            <a:pPr lvl="1"/>
            <a:r>
              <a:rPr lang="de-DE" dirty="0"/>
              <a:t>Adresse</a:t>
            </a:r>
          </a:p>
          <a:p>
            <a:pPr lvl="2"/>
            <a:r>
              <a:rPr lang="de-DE" dirty="0"/>
              <a:t>Telefon</a:t>
            </a:r>
          </a:p>
          <a:p>
            <a:pPr lvl="3"/>
            <a:r>
              <a:rPr lang="de-DE" dirty="0" err="1"/>
              <a:t>Ggf</a:t>
            </a:r>
            <a:r>
              <a:rPr lang="de-DE" dirty="0"/>
              <a:t> Fax</a:t>
            </a:r>
          </a:p>
          <a:p>
            <a:pPr lvl="4"/>
            <a:r>
              <a:rPr lang="de-DE" dirty="0"/>
              <a:t>E-Mail</a:t>
            </a:r>
            <a:endParaRPr lang="en-US" dirty="0"/>
          </a:p>
        </p:txBody>
      </p:sp>
      <p:cxnSp>
        <p:nvCxnSpPr>
          <p:cNvPr id="12" name="Linie links">
            <a:extLst>
              <a:ext uri="{FF2B5EF4-FFF2-40B4-BE49-F238E27FC236}">
                <a16:creationId xmlns:a16="http://schemas.microsoft.com/office/drawing/2014/main" id="{208E7EF6-11D9-4E78-AD21-C093461DB56A}"/>
              </a:ext>
            </a:extLst>
          </p:cNvPr>
          <p:cNvCxnSpPr>
            <a:cxnSpLocks/>
          </p:cNvCxnSpPr>
          <p:nvPr userDrawn="1"/>
        </p:nvCxnSpPr>
        <p:spPr>
          <a:xfrm>
            <a:off x="360000" y="900000"/>
            <a:ext cx="853082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36" name="Logo Wirtsch. + Steuerb.">
            <a:extLst>
              <a:ext uri="{FF2B5EF4-FFF2-40B4-BE49-F238E27FC236}">
                <a16:creationId xmlns:a16="http://schemas.microsoft.com/office/drawing/2014/main" id="{2411C4CC-76C5-4432-AC15-AF8C65B799A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8775" y="270000"/>
            <a:ext cx="784800" cy="267107"/>
          </a:xfrm>
          <a:prstGeom prst="rect">
            <a:avLst/>
          </a:prstGeom>
        </p:spPr>
      </p:pic>
      <p:sp>
        <p:nvSpPr>
          <p:cNvPr id="2" name="Datumsplatzhalter 1">
            <a:extLst>
              <a:ext uri="{FF2B5EF4-FFF2-40B4-BE49-F238E27FC236}">
                <a16:creationId xmlns:a16="http://schemas.microsoft.com/office/drawing/2014/main" id="{7F7AF912-C3EB-4E3B-B8A4-F8A8F7E286CD}"/>
              </a:ext>
            </a:extLst>
          </p:cNvPr>
          <p:cNvSpPr>
            <a:spLocks noGrp="1"/>
          </p:cNvSpPr>
          <p:nvPr>
            <p:ph type="dt" sz="half" idx="20"/>
          </p:nvPr>
        </p:nvSpPr>
        <p:spPr/>
        <p:txBody>
          <a:bodyPr/>
          <a:lstStyle/>
          <a:p>
            <a:fld id="{999869E9-2022-4944-8DAE-0CE9B335CC25}" type="datetime4">
              <a:rPr lang="de-DE" smtClean="0"/>
              <a:t>16. September 2024</a:t>
            </a:fld>
            <a:endParaRPr lang="en-US" dirty="0"/>
          </a:p>
        </p:txBody>
      </p:sp>
      <p:sp>
        <p:nvSpPr>
          <p:cNvPr id="4" name="Foliennummernplatzhalter 3">
            <a:extLst>
              <a:ext uri="{FF2B5EF4-FFF2-40B4-BE49-F238E27FC236}">
                <a16:creationId xmlns:a16="http://schemas.microsoft.com/office/drawing/2014/main" id="{601C880B-7CFE-4C5C-94CA-5CE6A026AA29}"/>
              </a:ext>
            </a:extLst>
          </p:cNvPr>
          <p:cNvSpPr>
            <a:spLocks noGrp="1"/>
          </p:cNvSpPr>
          <p:nvPr>
            <p:ph type="sldNum" sz="quarter" idx="22"/>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3028995444"/>
      </p:ext>
    </p:extLst>
  </p:cSld>
  <p:clrMapOvr>
    <a:overrideClrMapping bg1="lt1" tx1="dk1" bg2="lt2" tx2="dk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ntent Page / Agenda">
    <p:spTree>
      <p:nvGrpSpPr>
        <p:cNvPr id="1" name=""/>
        <p:cNvGrpSpPr/>
        <p:nvPr/>
      </p:nvGrpSpPr>
      <p:grpSpPr>
        <a:xfrm>
          <a:off x="0" y="0"/>
          <a:ext cx="0" cy="0"/>
          <a:chOff x="0" y="0"/>
          <a:chExt cx="0" cy="0"/>
        </a:xfrm>
      </p:grpSpPr>
      <p:cxnSp>
        <p:nvCxnSpPr>
          <p:cNvPr id="7" name="Linie Footer">
            <a:extLst>
              <a:ext uri="{FF2B5EF4-FFF2-40B4-BE49-F238E27FC236}">
                <a16:creationId xmlns:a16="http://schemas.microsoft.com/office/drawing/2014/main" id="{F3EF43C3-4CE5-4A3D-BA2C-4AFB0A1C48DB}"/>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BF210F23-4813-4E03-A986-3C69DA78F49E}"/>
              </a:ext>
            </a:extLst>
          </p:cNvPr>
          <p:cNvSpPr>
            <a:spLocks noGrp="1"/>
          </p:cNvSpPr>
          <p:nvPr>
            <p:ph type="title" hasCustomPrompt="1"/>
          </p:nvPr>
        </p:nvSpPr>
        <p:spPr>
          <a:xfrm>
            <a:off x="250824" y="801396"/>
            <a:ext cx="3780156" cy="412934"/>
          </a:xfrm>
        </p:spPr>
        <p:txBody>
          <a:bodyPr wrap="square">
            <a:spAutoFit/>
          </a:bodyPr>
          <a:lstStyle/>
          <a:p>
            <a:r>
              <a:rPr lang="de-AT" noProof="0" dirty="0"/>
              <a:t>Überschrift 1-zeilig</a:t>
            </a:r>
            <a:endParaRPr lang="en-US" dirty="0"/>
          </a:p>
        </p:txBody>
      </p:sp>
      <p:sp>
        <p:nvSpPr>
          <p:cNvPr id="6" name="Datumsplatzhalter 5">
            <a:extLst>
              <a:ext uri="{FF2B5EF4-FFF2-40B4-BE49-F238E27FC236}">
                <a16:creationId xmlns:a16="http://schemas.microsoft.com/office/drawing/2014/main" id="{2AE1E5DD-F393-4F41-8F25-142F1F9D0829}"/>
              </a:ext>
            </a:extLst>
          </p:cNvPr>
          <p:cNvSpPr>
            <a:spLocks noGrp="1"/>
          </p:cNvSpPr>
          <p:nvPr>
            <p:ph type="dt" sz="half" idx="10"/>
          </p:nvPr>
        </p:nvSpPr>
        <p:spPr/>
        <p:txBody>
          <a:bodyPr/>
          <a:lstStyle/>
          <a:p>
            <a:fld id="{1B0D1117-AA67-43EF-9EC2-CA23C109E880}" type="datetime4">
              <a:rPr lang="de-DE" noProof="0" smtClean="0"/>
              <a:t>16. September 2024</a:t>
            </a:fld>
            <a:endParaRPr lang="de-AT" noProof="0" dirty="0"/>
          </a:p>
        </p:txBody>
      </p:sp>
      <p:sp>
        <p:nvSpPr>
          <p:cNvPr id="8" name="Fußzeilenplatzhalter 7">
            <a:extLst>
              <a:ext uri="{FF2B5EF4-FFF2-40B4-BE49-F238E27FC236}">
                <a16:creationId xmlns:a16="http://schemas.microsoft.com/office/drawing/2014/main" id="{105CD79D-98B6-4D02-BF60-F15C3C9E4C83}"/>
              </a:ext>
            </a:extLst>
          </p:cNvPr>
          <p:cNvSpPr>
            <a:spLocks noGrp="1"/>
          </p:cNvSpPr>
          <p:nvPr>
            <p:ph type="ftr" sz="quarter" idx="11"/>
          </p:nvPr>
        </p:nvSpPr>
        <p:spPr/>
        <p:txBody>
          <a:bodyPr/>
          <a:lstStyle/>
          <a:p>
            <a:r>
              <a:rPr lang="de-AT" noProof="0"/>
              <a:t>Titel einfügen unter Einfügen/Kopf- und Fußzeile</a:t>
            </a:r>
            <a:endParaRPr lang="de-AT" noProof="0" dirty="0"/>
          </a:p>
        </p:txBody>
      </p:sp>
      <p:sp>
        <p:nvSpPr>
          <p:cNvPr id="9" name="Foliennummernplatzhalter 8">
            <a:extLst>
              <a:ext uri="{FF2B5EF4-FFF2-40B4-BE49-F238E27FC236}">
                <a16:creationId xmlns:a16="http://schemas.microsoft.com/office/drawing/2014/main" id="{64FB85CE-BDA3-4F83-9AA0-94BB5F2F601D}"/>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3888909550"/>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ent Page Template 1">
    <p:spTree>
      <p:nvGrpSpPr>
        <p:cNvPr id="1" name=""/>
        <p:cNvGrpSpPr/>
        <p:nvPr/>
      </p:nvGrpSpPr>
      <p:grpSpPr>
        <a:xfrm>
          <a:off x="0" y="0"/>
          <a:ext cx="0" cy="0"/>
          <a:chOff x="0" y="0"/>
          <a:chExt cx="0" cy="0"/>
        </a:xfrm>
      </p:grpSpPr>
      <p:sp>
        <p:nvSpPr>
          <p:cNvPr id="5" name="Foliennummernplatzhalter">
            <a:extLst>
              <a:ext uri="{FF2B5EF4-FFF2-40B4-BE49-F238E27FC236}">
                <a16:creationId xmlns:a16="http://schemas.microsoft.com/office/drawing/2014/main" id="{C1198B08-67F5-4918-8E0A-7D05A9AA55D4}"/>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
        <p:nvSpPr>
          <p:cNvPr id="3" name="Datumsplatzhalter">
            <a:extLst>
              <a:ext uri="{FF2B5EF4-FFF2-40B4-BE49-F238E27FC236}">
                <a16:creationId xmlns:a16="http://schemas.microsoft.com/office/drawing/2014/main" id="{C23D0E26-0E95-457E-96D7-4879E73DA4B8}"/>
              </a:ext>
            </a:extLst>
          </p:cNvPr>
          <p:cNvSpPr>
            <a:spLocks noGrp="1"/>
          </p:cNvSpPr>
          <p:nvPr>
            <p:ph type="dt" sz="half" idx="10"/>
          </p:nvPr>
        </p:nvSpPr>
        <p:spPr/>
        <p:txBody>
          <a:bodyPr/>
          <a:lstStyle/>
          <a:p>
            <a:fld id="{9BA9B5F6-DF6A-44F7-A51D-C71A76980EB1}" type="datetime4">
              <a:rPr lang="de-DE" noProof="0" smtClean="0"/>
              <a:t>16. September 2024</a:t>
            </a:fld>
            <a:endParaRPr lang="de-AT" noProof="0" dirty="0"/>
          </a:p>
        </p:txBody>
      </p:sp>
      <p:cxnSp>
        <p:nvCxnSpPr>
          <p:cNvPr id="7" name="Linie Footer">
            <a:extLst>
              <a:ext uri="{FF2B5EF4-FFF2-40B4-BE49-F238E27FC236}">
                <a16:creationId xmlns:a16="http://schemas.microsoft.com/office/drawing/2014/main" id="{F3EF43C3-4CE5-4A3D-BA2C-4AFB0A1C48DB}"/>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platzhalter">
            <a:extLst>
              <a:ext uri="{FF2B5EF4-FFF2-40B4-BE49-F238E27FC236}">
                <a16:creationId xmlns:a16="http://schemas.microsoft.com/office/drawing/2014/main" id="{301E98CD-A2B5-40E6-AAA7-30B5577FC517}"/>
              </a:ext>
            </a:extLst>
          </p:cNvPr>
          <p:cNvSpPr>
            <a:spLocks noGrp="1"/>
          </p:cNvSpPr>
          <p:nvPr>
            <p:ph type="body" sz="quarter" idx="13"/>
          </p:nvPr>
        </p:nvSpPr>
        <p:spPr>
          <a:xfrm>
            <a:off x="4076701" y="823913"/>
            <a:ext cx="4814124" cy="3835399"/>
          </a:xfrm>
        </p:spPr>
        <p:txBody>
          <a:bodyPr/>
          <a:lstStyle>
            <a:lvl1pPr>
              <a:defRPr>
                <a:solidFill>
                  <a:schemeClr val="tx1"/>
                </a:solidFill>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a:extLst>
              <a:ext uri="{FF2B5EF4-FFF2-40B4-BE49-F238E27FC236}">
                <a16:creationId xmlns:a16="http://schemas.microsoft.com/office/drawing/2014/main" id="{BF210F23-4813-4E03-A986-3C69DA78F49E}"/>
              </a:ext>
            </a:extLst>
          </p:cNvPr>
          <p:cNvSpPr>
            <a:spLocks noGrp="1"/>
          </p:cNvSpPr>
          <p:nvPr>
            <p:ph type="title" hasCustomPrompt="1"/>
          </p:nvPr>
        </p:nvSpPr>
        <p:spPr>
          <a:xfrm>
            <a:off x="250824" y="801396"/>
            <a:ext cx="3780000" cy="412934"/>
          </a:xfrm>
        </p:spPr>
        <p:txBody>
          <a:bodyPr wrap="square">
            <a:spAutoFit/>
          </a:bodyPr>
          <a:lstStyle/>
          <a:p>
            <a:r>
              <a:rPr lang="de-AT" noProof="0" dirty="0"/>
              <a:t>Überschrift 1-zeilig</a:t>
            </a:r>
            <a:endParaRPr lang="en-US" dirty="0"/>
          </a:p>
        </p:txBody>
      </p:sp>
      <p:sp>
        <p:nvSpPr>
          <p:cNvPr id="4" name="Fußzeilenplatzhalter 3">
            <a:extLst>
              <a:ext uri="{FF2B5EF4-FFF2-40B4-BE49-F238E27FC236}">
                <a16:creationId xmlns:a16="http://schemas.microsoft.com/office/drawing/2014/main" id="{6AA4DC7F-C3B7-4164-8C44-3F742FA42EA6}"/>
              </a:ext>
            </a:extLst>
          </p:cNvPr>
          <p:cNvSpPr>
            <a:spLocks noGrp="1"/>
          </p:cNvSpPr>
          <p:nvPr>
            <p:ph type="ftr" sz="quarter" idx="14"/>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1563676640"/>
      </p:ext>
    </p:extLst>
  </p:cSld>
  <p:clrMapOvr>
    <a:masterClrMapping/>
  </p:clrMapOvr>
  <p:extLst>
    <p:ext uri="{DCECCB84-F9BA-43D5-87BE-67443E8EF086}">
      <p15:sldGuideLst xmlns:p15="http://schemas.microsoft.com/office/powerpoint/2012/main"/>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ntent Page Template 2">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AB902AA3-8487-4929-ABF6-DD05955348A5}"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platzhalter">
            <a:extLst>
              <a:ext uri="{FF2B5EF4-FFF2-40B4-BE49-F238E27FC236}">
                <a16:creationId xmlns:a16="http://schemas.microsoft.com/office/drawing/2014/main" id="{E9B527EE-E365-4D9B-8695-C3169093527D}"/>
              </a:ext>
            </a:extLst>
          </p:cNvPr>
          <p:cNvSpPr>
            <a:spLocks noGrp="1"/>
          </p:cNvSpPr>
          <p:nvPr>
            <p:ph type="body" sz="quarter" idx="13"/>
          </p:nvPr>
        </p:nvSpPr>
        <p:spPr>
          <a:xfrm>
            <a:off x="250825" y="1708150"/>
            <a:ext cx="8642350" cy="2951163"/>
          </a:xfrm>
        </p:spPr>
        <p:txBody>
          <a:bodyPr numCol="2" spcCol="756000"/>
          <a:lstStyle>
            <a:lvl1pPr>
              <a:defRPr>
                <a:solidFill>
                  <a:schemeClr val="tx1"/>
                </a:solidFill>
              </a:defRPr>
            </a:lvl1pPr>
            <a:lvl5pPr marL="558000" indent="0">
              <a:buNone/>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801396"/>
            <a:ext cx="8640000" cy="733534"/>
          </a:xfrm>
        </p:spPr>
        <p:txBody>
          <a:bodyPr>
            <a:noAutofit/>
          </a:bodyPr>
          <a:lstStyle>
            <a:lvl1pPr>
              <a:defRPr/>
            </a:lvl1pPr>
          </a:lstStyle>
          <a:p>
            <a:r>
              <a:rPr lang="de-AT" noProof="0" dirty="0"/>
              <a:t>Überschrift 2-zeilig</a:t>
            </a:r>
            <a:endParaRPr lang="en-US" dirty="0"/>
          </a:p>
        </p:txBody>
      </p:sp>
      <p:sp>
        <p:nvSpPr>
          <p:cNvPr id="5" name="Fußzeilenplatzhalter 4">
            <a:extLst>
              <a:ext uri="{FF2B5EF4-FFF2-40B4-BE49-F238E27FC236}">
                <a16:creationId xmlns:a16="http://schemas.microsoft.com/office/drawing/2014/main" id="{353FAFAA-D591-4550-A9FE-63859FEA5526}"/>
              </a:ext>
            </a:extLst>
          </p:cNvPr>
          <p:cNvSpPr>
            <a:spLocks noGrp="1"/>
          </p:cNvSpPr>
          <p:nvPr>
            <p:ph type="ftr" sz="quarter" idx="14"/>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342075952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ontent Page Template 2 – Table Style">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AC6264B3-20AA-49B1-BC0C-8DF9356A12FB}"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801396"/>
            <a:ext cx="8640000" cy="733534"/>
          </a:xfrm>
        </p:spPr>
        <p:txBody>
          <a:bodyPr>
            <a:noAutofit/>
          </a:bodyPr>
          <a:lstStyle>
            <a:lvl1pPr>
              <a:defRPr/>
            </a:lvl1pPr>
          </a:lstStyle>
          <a:p>
            <a:r>
              <a:rPr lang="de-AT" noProof="0" dirty="0"/>
              <a:t>Überschrift 2-zeilig</a:t>
            </a:r>
            <a:endParaRPr lang="en-US" dirty="0"/>
          </a:p>
        </p:txBody>
      </p:sp>
      <p:sp>
        <p:nvSpPr>
          <p:cNvPr id="5" name="Fußzeilenplatzhalter 4">
            <a:extLst>
              <a:ext uri="{FF2B5EF4-FFF2-40B4-BE49-F238E27FC236}">
                <a16:creationId xmlns:a16="http://schemas.microsoft.com/office/drawing/2014/main" id="{A0194CBC-615C-47E5-BA74-3BA3E60FD3CB}"/>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198551115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ntact Page Template 1 (2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B566B347-6B9B-4E8F-BB3B-D85F87F6E1C2}"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platzhalter 2-2">
            <a:extLst>
              <a:ext uri="{FF2B5EF4-FFF2-40B4-BE49-F238E27FC236}">
                <a16:creationId xmlns:a16="http://schemas.microsoft.com/office/drawing/2014/main" id="{558A970E-5101-48A6-8CBF-AF626F16B55B}"/>
              </a:ext>
            </a:extLst>
          </p:cNvPr>
          <p:cNvSpPr>
            <a:spLocks noGrp="1"/>
          </p:cNvSpPr>
          <p:nvPr>
            <p:ph type="body" sz="quarter" idx="18" hasCustomPrompt="1"/>
          </p:nvPr>
        </p:nvSpPr>
        <p:spPr>
          <a:xfrm>
            <a:off x="5986238" y="3386983"/>
            <a:ext cx="2091007"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7" name="Textplatzhalter 2-1">
            <a:extLst>
              <a:ext uri="{FF2B5EF4-FFF2-40B4-BE49-F238E27FC236}">
                <a16:creationId xmlns:a16="http://schemas.microsoft.com/office/drawing/2014/main" id="{5B17E17C-59FF-4C7E-A640-E81B9DDDFBC9}"/>
              </a:ext>
            </a:extLst>
          </p:cNvPr>
          <p:cNvSpPr>
            <a:spLocks noGrp="1"/>
          </p:cNvSpPr>
          <p:nvPr>
            <p:ph type="body" sz="quarter" idx="17" hasCustomPrompt="1"/>
          </p:nvPr>
        </p:nvSpPr>
        <p:spPr>
          <a:xfrm>
            <a:off x="5986238" y="2888625"/>
            <a:ext cx="2091007"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2">
            <a:extLst>
              <a:ext uri="{FF2B5EF4-FFF2-40B4-BE49-F238E27FC236}">
                <a16:creationId xmlns:a16="http://schemas.microsoft.com/office/drawing/2014/main" id="{DD3C401F-6639-4E84-81B6-AA3EA7FC4B7E}"/>
              </a:ext>
            </a:extLst>
          </p:cNvPr>
          <p:cNvSpPr>
            <a:spLocks noGrp="1"/>
          </p:cNvSpPr>
          <p:nvPr>
            <p:ph type="pic" sz="quarter" idx="14" hasCustomPrompt="1"/>
          </p:nvPr>
        </p:nvSpPr>
        <p:spPr>
          <a:xfrm>
            <a:off x="4572000" y="2962800"/>
            <a:ext cx="1342800" cy="1342800"/>
          </a:xfrm>
        </p:spPr>
        <p:txBody>
          <a:bodyPr/>
          <a:lstStyle>
            <a:lvl1pPr>
              <a:defRPr/>
            </a:lvl1pPr>
          </a:lstStyle>
          <a:p>
            <a:r>
              <a:rPr lang="de-AT" noProof="0"/>
              <a:t>Bild-Platzhalter</a:t>
            </a:r>
          </a:p>
        </p:txBody>
      </p:sp>
      <p:sp>
        <p:nvSpPr>
          <p:cNvPr id="15" name="Textplatzhalter 1-2">
            <a:extLst>
              <a:ext uri="{FF2B5EF4-FFF2-40B4-BE49-F238E27FC236}">
                <a16:creationId xmlns:a16="http://schemas.microsoft.com/office/drawing/2014/main" id="{1504AF7B-F1B5-4FC2-B301-E830D1F9689F}"/>
              </a:ext>
            </a:extLst>
          </p:cNvPr>
          <p:cNvSpPr>
            <a:spLocks noGrp="1"/>
          </p:cNvSpPr>
          <p:nvPr>
            <p:ph type="body" sz="quarter" idx="16" hasCustomPrompt="1"/>
          </p:nvPr>
        </p:nvSpPr>
        <p:spPr>
          <a:xfrm>
            <a:off x="5986238" y="1862983"/>
            <a:ext cx="2091007"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4" name="Textplatzhalter 1-1">
            <a:extLst>
              <a:ext uri="{FF2B5EF4-FFF2-40B4-BE49-F238E27FC236}">
                <a16:creationId xmlns:a16="http://schemas.microsoft.com/office/drawing/2014/main" id="{BF27F085-A4F2-4559-8837-B3AC67F20428}"/>
              </a:ext>
            </a:extLst>
          </p:cNvPr>
          <p:cNvSpPr>
            <a:spLocks noGrp="1"/>
          </p:cNvSpPr>
          <p:nvPr>
            <p:ph type="body" sz="quarter" idx="15" hasCustomPrompt="1"/>
          </p:nvPr>
        </p:nvSpPr>
        <p:spPr>
          <a:xfrm>
            <a:off x="5985645" y="1364625"/>
            <a:ext cx="2091600"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0" name="Bildplatzhalter 1">
            <a:extLst>
              <a:ext uri="{FF2B5EF4-FFF2-40B4-BE49-F238E27FC236}">
                <a16:creationId xmlns:a16="http://schemas.microsoft.com/office/drawing/2014/main" id="{9580C9B7-4B52-4EC7-8CDA-ACE00445EDBE}"/>
              </a:ext>
            </a:extLst>
          </p:cNvPr>
          <p:cNvSpPr>
            <a:spLocks noGrp="1"/>
          </p:cNvSpPr>
          <p:nvPr>
            <p:ph type="pic" sz="quarter" idx="13" hasCustomPrompt="1"/>
          </p:nvPr>
        </p:nvSpPr>
        <p:spPr>
          <a:xfrm>
            <a:off x="4572000" y="1440000"/>
            <a:ext cx="1342800" cy="1342800"/>
          </a:xfrm>
        </p:spPr>
        <p:txBody>
          <a:bodyPr/>
          <a:lstStyle>
            <a:lvl1pPr>
              <a:defRPr/>
            </a:lvl1pPr>
          </a:lstStyle>
          <a:p>
            <a:r>
              <a:rPr lang="de-AT" noProof="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a:xfrm>
            <a:off x="250824" y="1345626"/>
            <a:ext cx="3780000" cy="733534"/>
          </a:xfrm>
        </p:spPr>
        <p:txBody>
          <a:bodyPr>
            <a:spAutoFit/>
          </a:bodyPr>
          <a:lstStyle>
            <a:lvl1pPr>
              <a:defRPr>
                <a:solidFill>
                  <a:schemeClr val="accent1"/>
                </a:solidFill>
              </a:defRPr>
            </a:lvl1pPr>
          </a:lstStyle>
          <a:p>
            <a:r>
              <a:rPr lang="de-AT" noProof="0" dirty="0"/>
              <a:t>Überschrift </a:t>
            </a:r>
            <a:br>
              <a:rPr lang="de-AT" noProof="0" dirty="0"/>
            </a:br>
            <a:r>
              <a:rPr lang="de-AT" noProof="0" dirty="0"/>
              <a:t>2-zeilig</a:t>
            </a:r>
            <a:endParaRPr lang="en-US" dirty="0"/>
          </a:p>
        </p:txBody>
      </p:sp>
      <p:sp>
        <p:nvSpPr>
          <p:cNvPr id="5" name="Fußzeilenplatzhalter 4">
            <a:extLst>
              <a:ext uri="{FF2B5EF4-FFF2-40B4-BE49-F238E27FC236}">
                <a16:creationId xmlns:a16="http://schemas.microsoft.com/office/drawing/2014/main" id="{90208B52-3C69-4401-B3C1-FE7322BA4E0C}"/>
              </a:ext>
            </a:extLst>
          </p:cNvPr>
          <p:cNvSpPr>
            <a:spLocks noGrp="1"/>
          </p:cNvSpPr>
          <p:nvPr>
            <p:ph type="ftr" sz="quarter" idx="19"/>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2234042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act Page Template 2 (4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1AEB7827-D321-487E-B406-0EB0F61FB188}"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platzhalter 4-2">
            <a:extLst>
              <a:ext uri="{FF2B5EF4-FFF2-40B4-BE49-F238E27FC236}">
                <a16:creationId xmlns:a16="http://schemas.microsoft.com/office/drawing/2014/main" id="{23701C66-73D1-4565-A029-30E072B49413}"/>
              </a:ext>
            </a:extLst>
          </p:cNvPr>
          <p:cNvSpPr>
            <a:spLocks noGrp="1"/>
          </p:cNvSpPr>
          <p:nvPr>
            <p:ph type="body" sz="quarter" idx="19" hasCustomPrompt="1"/>
          </p:nvPr>
        </p:nvSpPr>
        <p:spPr>
          <a:xfrm>
            <a:off x="5986238" y="3386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6" name="Textplatzhalter 4-1">
            <a:extLst>
              <a:ext uri="{FF2B5EF4-FFF2-40B4-BE49-F238E27FC236}">
                <a16:creationId xmlns:a16="http://schemas.microsoft.com/office/drawing/2014/main" id="{19B79110-194B-4CDA-B511-4BAD042E59D7}"/>
              </a:ext>
            </a:extLst>
          </p:cNvPr>
          <p:cNvSpPr>
            <a:spLocks noGrp="1"/>
          </p:cNvSpPr>
          <p:nvPr>
            <p:ph type="body" sz="quarter" idx="20" hasCustomPrompt="1"/>
          </p:nvPr>
        </p:nvSpPr>
        <p:spPr>
          <a:xfrm>
            <a:off x="5986238" y="2888625"/>
            <a:ext cx="2091600"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7" name="Bildplatzhalter 4">
            <a:extLst>
              <a:ext uri="{FF2B5EF4-FFF2-40B4-BE49-F238E27FC236}">
                <a16:creationId xmlns:a16="http://schemas.microsoft.com/office/drawing/2014/main" id="{3F8F6C7D-3E9E-48C4-BC46-84486559DF42}"/>
              </a:ext>
            </a:extLst>
          </p:cNvPr>
          <p:cNvSpPr>
            <a:spLocks noGrp="1"/>
          </p:cNvSpPr>
          <p:nvPr>
            <p:ph type="pic" sz="quarter" idx="21" hasCustomPrompt="1"/>
          </p:nvPr>
        </p:nvSpPr>
        <p:spPr>
          <a:xfrm>
            <a:off x="4572000" y="2962800"/>
            <a:ext cx="1342800" cy="1342800"/>
          </a:xfrm>
        </p:spPr>
        <p:txBody>
          <a:bodyPr/>
          <a:lstStyle>
            <a:lvl1pPr>
              <a:defRPr/>
            </a:lvl1pPr>
          </a:lstStyle>
          <a:p>
            <a:r>
              <a:rPr lang="de-AT" noProof="0"/>
              <a:t>Bild-Platzhalter</a:t>
            </a:r>
          </a:p>
        </p:txBody>
      </p:sp>
      <p:sp>
        <p:nvSpPr>
          <p:cNvPr id="8" name="Textplatzhalter 3-2">
            <a:extLst>
              <a:ext uri="{FF2B5EF4-FFF2-40B4-BE49-F238E27FC236}">
                <a16:creationId xmlns:a16="http://schemas.microsoft.com/office/drawing/2014/main" id="{F33D51E1-4762-4DA8-992D-911B5661C296}"/>
              </a:ext>
            </a:extLst>
          </p:cNvPr>
          <p:cNvSpPr>
            <a:spLocks noGrp="1"/>
          </p:cNvSpPr>
          <p:nvPr>
            <p:ph type="body" sz="quarter" idx="18" hasCustomPrompt="1"/>
          </p:nvPr>
        </p:nvSpPr>
        <p:spPr>
          <a:xfrm>
            <a:off x="1783089" y="3386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0" name="Textplatzhalter 3-1">
            <a:extLst>
              <a:ext uri="{FF2B5EF4-FFF2-40B4-BE49-F238E27FC236}">
                <a16:creationId xmlns:a16="http://schemas.microsoft.com/office/drawing/2014/main" id="{6CAE8949-1437-4F96-AE42-0ADE10B8975C}"/>
              </a:ext>
            </a:extLst>
          </p:cNvPr>
          <p:cNvSpPr>
            <a:spLocks noGrp="1"/>
          </p:cNvSpPr>
          <p:nvPr>
            <p:ph type="body" sz="quarter" idx="17" hasCustomPrompt="1"/>
          </p:nvPr>
        </p:nvSpPr>
        <p:spPr>
          <a:xfrm>
            <a:off x="1783090" y="2888625"/>
            <a:ext cx="2091599"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3">
            <a:extLst>
              <a:ext uri="{FF2B5EF4-FFF2-40B4-BE49-F238E27FC236}">
                <a16:creationId xmlns:a16="http://schemas.microsoft.com/office/drawing/2014/main" id="{0CF04F0A-05D4-4C11-9C8F-A14D8AF8E8AB}"/>
              </a:ext>
            </a:extLst>
          </p:cNvPr>
          <p:cNvSpPr>
            <a:spLocks noGrp="1"/>
          </p:cNvSpPr>
          <p:nvPr>
            <p:ph type="pic" sz="quarter" idx="14" hasCustomPrompt="1"/>
          </p:nvPr>
        </p:nvSpPr>
        <p:spPr>
          <a:xfrm>
            <a:off x="368852" y="2962800"/>
            <a:ext cx="1342800" cy="1342800"/>
          </a:xfrm>
        </p:spPr>
        <p:txBody>
          <a:bodyPr/>
          <a:lstStyle>
            <a:lvl1pPr>
              <a:defRPr/>
            </a:lvl1pPr>
          </a:lstStyle>
          <a:p>
            <a:r>
              <a:rPr lang="de-AT" noProof="0"/>
              <a:t>Bild-Platzhalter</a:t>
            </a:r>
          </a:p>
        </p:txBody>
      </p:sp>
      <p:sp>
        <p:nvSpPr>
          <p:cNvPr id="18" name="Textplatzhalter 2-2">
            <a:extLst>
              <a:ext uri="{FF2B5EF4-FFF2-40B4-BE49-F238E27FC236}">
                <a16:creationId xmlns:a16="http://schemas.microsoft.com/office/drawing/2014/main" id="{2E2E3A61-04C8-47AB-A6BA-EE604A4F69F5}"/>
              </a:ext>
            </a:extLst>
          </p:cNvPr>
          <p:cNvSpPr>
            <a:spLocks noGrp="1"/>
          </p:cNvSpPr>
          <p:nvPr>
            <p:ph type="body" sz="quarter" idx="22" hasCustomPrompt="1"/>
          </p:nvPr>
        </p:nvSpPr>
        <p:spPr>
          <a:xfrm>
            <a:off x="5986238" y="1862983"/>
            <a:ext cx="2091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9" name="Textplatzhalter 2-1">
            <a:extLst>
              <a:ext uri="{FF2B5EF4-FFF2-40B4-BE49-F238E27FC236}">
                <a16:creationId xmlns:a16="http://schemas.microsoft.com/office/drawing/2014/main" id="{F27B627E-6873-47DB-B25C-84439BC35744}"/>
              </a:ext>
            </a:extLst>
          </p:cNvPr>
          <p:cNvSpPr>
            <a:spLocks noGrp="1"/>
          </p:cNvSpPr>
          <p:nvPr>
            <p:ph type="body" sz="quarter" idx="23" hasCustomPrompt="1"/>
          </p:nvPr>
        </p:nvSpPr>
        <p:spPr>
          <a:xfrm>
            <a:off x="5985645" y="1364625"/>
            <a:ext cx="2092193"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20" name="Bildplatzhalter 2">
            <a:extLst>
              <a:ext uri="{FF2B5EF4-FFF2-40B4-BE49-F238E27FC236}">
                <a16:creationId xmlns:a16="http://schemas.microsoft.com/office/drawing/2014/main" id="{2C198522-C74C-4A74-81B5-7FE92076012C}"/>
              </a:ext>
            </a:extLst>
          </p:cNvPr>
          <p:cNvSpPr>
            <a:spLocks noGrp="1"/>
          </p:cNvSpPr>
          <p:nvPr>
            <p:ph type="pic" sz="quarter" idx="24" hasCustomPrompt="1"/>
          </p:nvPr>
        </p:nvSpPr>
        <p:spPr>
          <a:xfrm>
            <a:off x="4572000" y="1440000"/>
            <a:ext cx="1342800" cy="1342800"/>
          </a:xfrm>
        </p:spPr>
        <p:txBody>
          <a:bodyPr/>
          <a:lstStyle>
            <a:lvl1pPr>
              <a:defRPr/>
            </a:lvl1pPr>
          </a:lstStyle>
          <a:p>
            <a:r>
              <a:rPr lang="de-AT" noProof="0" dirty="0"/>
              <a:t>Bild-Platzhalter</a:t>
            </a:r>
          </a:p>
        </p:txBody>
      </p:sp>
      <p:sp>
        <p:nvSpPr>
          <p:cNvPr id="12" name="Textplatzhalter 1-2">
            <a:extLst>
              <a:ext uri="{FF2B5EF4-FFF2-40B4-BE49-F238E27FC236}">
                <a16:creationId xmlns:a16="http://schemas.microsoft.com/office/drawing/2014/main" id="{507BA28D-10F8-4188-B027-A62EC820E927}"/>
              </a:ext>
            </a:extLst>
          </p:cNvPr>
          <p:cNvSpPr>
            <a:spLocks noGrp="1"/>
          </p:cNvSpPr>
          <p:nvPr>
            <p:ph type="body" sz="quarter" idx="16" hasCustomPrompt="1"/>
          </p:nvPr>
        </p:nvSpPr>
        <p:spPr>
          <a:xfrm>
            <a:off x="1783090" y="1862983"/>
            <a:ext cx="2091599"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13" name="Textplatzhalter 1-1">
            <a:extLst>
              <a:ext uri="{FF2B5EF4-FFF2-40B4-BE49-F238E27FC236}">
                <a16:creationId xmlns:a16="http://schemas.microsoft.com/office/drawing/2014/main" id="{CBA77444-73EC-4198-920E-1EC2B38A4C9B}"/>
              </a:ext>
            </a:extLst>
          </p:cNvPr>
          <p:cNvSpPr>
            <a:spLocks noGrp="1"/>
          </p:cNvSpPr>
          <p:nvPr>
            <p:ph type="body" sz="quarter" idx="15" hasCustomPrompt="1"/>
          </p:nvPr>
        </p:nvSpPr>
        <p:spPr>
          <a:xfrm>
            <a:off x="1782497" y="1364625"/>
            <a:ext cx="2092192" cy="485967"/>
          </a:xfrm>
        </p:spPr>
        <p:txBody>
          <a:bodyPr>
            <a:noAutofit/>
          </a:bodyPr>
          <a:lstStyle>
            <a:lvl1pPr marL="0">
              <a:lnSpc>
                <a:spcPts val="1560"/>
              </a:lnSpc>
              <a:spcBef>
                <a:spcPts val="0"/>
              </a:spcBef>
              <a:spcAft>
                <a:spcPts val="0"/>
              </a:spcAft>
              <a:buFontTx/>
              <a:buNone/>
              <a:defRPr sz="13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4" name="Bildplatzhalter 1">
            <a:extLst>
              <a:ext uri="{FF2B5EF4-FFF2-40B4-BE49-F238E27FC236}">
                <a16:creationId xmlns:a16="http://schemas.microsoft.com/office/drawing/2014/main" id="{8E562F26-1261-4CA5-AD81-3AD28EA1827E}"/>
              </a:ext>
            </a:extLst>
          </p:cNvPr>
          <p:cNvSpPr>
            <a:spLocks noGrp="1"/>
          </p:cNvSpPr>
          <p:nvPr>
            <p:ph type="pic" sz="quarter" idx="13" hasCustomPrompt="1"/>
          </p:nvPr>
        </p:nvSpPr>
        <p:spPr>
          <a:xfrm>
            <a:off x="368852" y="1440000"/>
            <a:ext cx="1342800" cy="1342800"/>
          </a:xfrm>
        </p:spPr>
        <p:txBody>
          <a:bodyPr/>
          <a:lstStyle>
            <a:lvl1pPr>
              <a:defRPr/>
            </a:lvl1pPr>
          </a:lstStyle>
          <a:p>
            <a:r>
              <a:rPr lang="de-AT" noProof="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lstStyle>
            <a:lvl1pPr>
              <a:defRPr/>
            </a:lvl1pPr>
          </a:lstStyle>
          <a:p>
            <a:r>
              <a:rPr lang="de-AT" noProof="0" dirty="0"/>
              <a:t>Ihre </a:t>
            </a:r>
            <a:r>
              <a:rPr lang="de-AT" noProof="0" dirty="0" err="1"/>
              <a:t>Ansprechpartner:innen</a:t>
            </a:r>
            <a:endParaRPr lang="en-US" dirty="0"/>
          </a:p>
        </p:txBody>
      </p:sp>
      <p:sp>
        <p:nvSpPr>
          <p:cNvPr id="5" name="Fußzeilenplatzhalter 4">
            <a:extLst>
              <a:ext uri="{FF2B5EF4-FFF2-40B4-BE49-F238E27FC236}">
                <a16:creationId xmlns:a16="http://schemas.microsoft.com/office/drawing/2014/main" id="{FD7C37F4-7A6C-429B-B040-1956F02B3CE4}"/>
              </a:ext>
            </a:extLst>
          </p:cNvPr>
          <p:cNvSpPr>
            <a:spLocks noGrp="1"/>
          </p:cNvSpPr>
          <p:nvPr>
            <p:ph type="ftr" sz="quarter" idx="25"/>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207903681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iography Page up to 3 persons">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FB21D9F4-18D1-4798-B817-8E8D23587BB7}"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platzhalter 3-4">
            <a:extLst>
              <a:ext uri="{FF2B5EF4-FFF2-40B4-BE49-F238E27FC236}">
                <a16:creationId xmlns:a16="http://schemas.microsoft.com/office/drawing/2014/main" id="{EA18362C-209E-4A06-BEEC-9112F9C7610C}"/>
              </a:ext>
            </a:extLst>
          </p:cNvPr>
          <p:cNvSpPr>
            <a:spLocks noGrp="1"/>
          </p:cNvSpPr>
          <p:nvPr>
            <p:ph type="body" sz="quarter" idx="32"/>
          </p:nvPr>
        </p:nvSpPr>
        <p:spPr>
          <a:xfrm>
            <a:off x="5986800"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8" name="Textplatzhalter 3-3">
            <a:extLst>
              <a:ext uri="{FF2B5EF4-FFF2-40B4-BE49-F238E27FC236}">
                <a16:creationId xmlns:a16="http://schemas.microsoft.com/office/drawing/2014/main" id="{F33D51E1-4762-4DA8-992D-911B5661C296}"/>
              </a:ext>
            </a:extLst>
          </p:cNvPr>
          <p:cNvSpPr>
            <a:spLocks noGrp="1"/>
          </p:cNvSpPr>
          <p:nvPr>
            <p:ph type="body" sz="quarter" idx="18" hasCustomPrompt="1"/>
          </p:nvPr>
        </p:nvSpPr>
        <p:spPr>
          <a:xfrm>
            <a:off x="6944640" y="2120111"/>
            <a:ext cx="1947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25" name="Textplatzhalter 3-2">
            <a:extLst>
              <a:ext uri="{FF2B5EF4-FFF2-40B4-BE49-F238E27FC236}">
                <a16:creationId xmlns:a16="http://schemas.microsoft.com/office/drawing/2014/main" id="{E5150258-0165-4CD1-8AD9-D925F680D94D}"/>
              </a:ext>
            </a:extLst>
          </p:cNvPr>
          <p:cNvSpPr>
            <a:spLocks noGrp="1"/>
          </p:cNvSpPr>
          <p:nvPr>
            <p:ph type="body" sz="quarter" idx="29" hasCustomPrompt="1"/>
          </p:nvPr>
        </p:nvSpPr>
        <p:spPr>
          <a:xfrm>
            <a:off x="6944640"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22" name="Textplatzhalter 3-1">
            <a:extLst>
              <a:ext uri="{FF2B5EF4-FFF2-40B4-BE49-F238E27FC236}">
                <a16:creationId xmlns:a16="http://schemas.microsoft.com/office/drawing/2014/main" id="{F8A51DE7-D27F-4C5F-8F63-D8D55BBBA9E8}"/>
              </a:ext>
            </a:extLst>
          </p:cNvPr>
          <p:cNvSpPr>
            <a:spLocks noGrp="1"/>
          </p:cNvSpPr>
          <p:nvPr>
            <p:ph type="body" sz="quarter" idx="26" hasCustomPrompt="1"/>
          </p:nvPr>
        </p:nvSpPr>
        <p:spPr>
          <a:xfrm>
            <a:off x="6944641"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1" name="Bildplatzhalter 3">
            <a:extLst>
              <a:ext uri="{FF2B5EF4-FFF2-40B4-BE49-F238E27FC236}">
                <a16:creationId xmlns:a16="http://schemas.microsoft.com/office/drawing/2014/main" id="{0CF04F0A-05D4-4C11-9C8F-A14D8AF8E8AB}"/>
              </a:ext>
            </a:extLst>
          </p:cNvPr>
          <p:cNvSpPr>
            <a:spLocks noGrp="1"/>
          </p:cNvSpPr>
          <p:nvPr>
            <p:ph type="pic" sz="quarter" idx="14" hasCustomPrompt="1"/>
          </p:nvPr>
        </p:nvSpPr>
        <p:spPr>
          <a:xfrm>
            <a:off x="5986800" y="1440000"/>
            <a:ext cx="777600" cy="777600"/>
          </a:xfrm>
        </p:spPr>
        <p:txBody>
          <a:bodyPr/>
          <a:lstStyle>
            <a:lvl1pPr>
              <a:defRPr/>
            </a:lvl1pPr>
          </a:lstStyle>
          <a:p>
            <a:r>
              <a:rPr lang="de-AT" noProof="0" dirty="0"/>
              <a:t>Bild-Platzhalter</a:t>
            </a:r>
          </a:p>
        </p:txBody>
      </p:sp>
      <p:sp>
        <p:nvSpPr>
          <p:cNvPr id="27" name="Textplatzhalter 2-4">
            <a:extLst>
              <a:ext uri="{FF2B5EF4-FFF2-40B4-BE49-F238E27FC236}">
                <a16:creationId xmlns:a16="http://schemas.microsoft.com/office/drawing/2014/main" id="{A9E86B94-E6CE-45B3-ADAC-F508EEBC3878}"/>
              </a:ext>
            </a:extLst>
          </p:cNvPr>
          <p:cNvSpPr>
            <a:spLocks noGrp="1"/>
          </p:cNvSpPr>
          <p:nvPr>
            <p:ph type="body" sz="quarter" idx="31"/>
          </p:nvPr>
        </p:nvSpPr>
        <p:spPr>
          <a:xfrm>
            <a:off x="3121200"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8" name="Textplatzhalter 2-3">
            <a:extLst>
              <a:ext uri="{FF2B5EF4-FFF2-40B4-BE49-F238E27FC236}">
                <a16:creationId xmlns:a16="http://schemas.microsoft.com/office/drawing/2014/main" id="{2E2E3A61-04C8-47AB-A6BA-EE604A4F69F5}"/>
              </a:ext>
            </a:extLst>
          </p:cNvPr>
          <p:cNvSpPr>
            <a:spLocks noGrp="1"/>
          </p:cNvSpPr>
          <p:nvPr>
            <p:ph type="body" sz="quarter" idx="22" hasCustomPrompt="1"/>
          </p:nvPr>
        </p:nvSpPr>
        <p:spPr>
          <a:xfrm>
            <a:off x="4075828" y="2120111"/>
            <a:ext cx="1947600" cy="425694"/>
          </a:xfrm>
        </p:spPr>
        <p:txBody>
          <a:bodyPr>
            <a:spAutoFit/>
          </a:bodyPr>
          <a:lstStyle>
            <a:lvl1pPr marL="0">
              <a:lnSpc>
                <a:spcPts val="875"/>
              </a:lnSpc>
              <a:spcBef>
                <a:spcPts val="0"/>
              </a:spcBef>
              <a:spcAft>
                <a:spcPts val="0"/>
              </a:spcAft>
              <a:buFontTx/>
              <a:buNone/>
              <a:defRPr sz="600" b="0">
                <a:solidFill>
                  <a:schemeClr val="accent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24" name="Textplatzhalter 2-2">
            <a:extLst>
              <a:ext uri="{FF2B5EF4-FFF2-40B4-BE49-F238E27FC236}">
                <a16:creationId xmlns:a16="http://schemas.microsoft.com/office/drawing/2014/main" id="{75EA9054-6283-4CF2-9276-B1C91F8C58F1}"/>
              </a:ext>
            </a:extLst>
          </p:cNvPr>
          <p:cNvSpPr>
            <a:spLocks noGrp="1"/>
          </p:cNvSpPr>
          <p:nvPr>
            <p:ph type="body" sz="quarter" idx="28" hasCustomPrompt="1"/>
          </p:nvPr>
        </p:nvSpPr>
        <p:spPr>
          <a:xfrm>
            <a:off x="4075828"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21" name="Textplatzhalter 2-1">
            <a:extLst>
              <a:ext uri="{FF2B5EF4-FFF2-40B4-BE49-F238E27FC236}">
                <a16:creationId xmlns:a16="http://schemas.microsoft.com/office/drawing/2014/main" id="{5BFE40B1-1DA1-4145-AF07-104E03BF4B3C}"/>
              </a:ext>
            </a:extLst>
          </p:cNvPr>
          <p:cNvSpPr>
            <a:spLocks noGrp="1"/>
          </p:cNvSpPr>
          <p:nvPr>
            <p:ph type="body" sz="quarter" idx="25" hasCustomPrompt="1"/>
          </p:nvPr>
        </p:nvSpPr>
        <p:spPr>
          <a:xfrm>
            <a:off x="4075828"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20" name="Bildplatzhalter 2">
            <a:extLst>
              <a:ext uri="{FF2B5EF4-FFF2-40B4-BE49-F238E27FC236}">
                <a16:creationId xmlns:a16="http://schemas.microsoft.com/office/drawing/2014/main" id="{2C198522-C74C-4A74-81B5-7FE92076012C}"/>
              </a:ext>
            </a:extLst>
          </p:cNvPr>
          <p:cNvSpPr>
            <a:spLocks noGrp="1"/>
          </p:cNvSpPr>
          <p:nvPr>
            <p:ph type="pic" sz="quarter" idx="24" hasCustomPrompt="1"/>
          </p:nvPr>
        </p:nvSpPr>
        <p:spPr>
          <a:xfrm>
            <a:off x="3229200" y="1440000"/>
            <a:ext cx="777600" cy="777600"/>
          </a:xfrm>
        </p:spPr>
        <p:txBody>
          <a:bodyPr/>
          <a:lstStyle>
            <a:lvl1pPr>
              <a:defRPr/>
            </a:lvl1pPr>
          </a:lstStyle>
          <a:p>
            <a:r>
              <a:rPr lang="de-AT" noProof="0" dirty="0"/>
              <a:t>Bild-Platzhalter</a:t>
            </a:r>
          </a:p>
        </p:txBody>
      </p:sp>
      <p:sp>
        <p:nvSpPr>
          <p:cNvPr id="26" name="Textplatzhalter 1-4">
            <a:extLst>
              <a:ext uri="{FF2B5EF4-FFF2-40B4-BE49-F238E27FC236}">
                <a16:creationId xmlns:a16="http://schemas.microsoft.com/office/drawing/2014/main" id="{4DD452FB-E6E5-4B09-B2D4-89E5E7AFF3B2}"/>
              </a:ext>
            </a:extLst>
          </p:cNvPr>
          <p:cNvSpPr>
            <a:spLocks noGrp="1"/>
          </p:cNvSpPr>
          <p:nvPr>
            <p:ph type="body" sz="quarter" idx="30"/>
          </p:nvPr>
        </p:nvSpPr>
        <p:spPr>
          <a:xfrm>
            <a:off x="250823" y="2578648"/>
            <a:ext cx="2906170" cy="2080665"/>
          </a:xfrm>
        </p:spPr>
        <p:txBody>
          <a:bodyPr/>
          <a:lstStyle>
            <a:lvl1pPr marL="0">
              <a:lnSpc>
                <a:spcPts val="875"/>
              </a:lnSpc>
              <a:spcBef>
                <a:spcPts val="0"/>
              </a:spcBef>
              <a:spcAft>
                <a:spcPts val="875"/>
              </a:spcAft>
              <a:buFontTx/>
              <a:buNone/>
              <a:defRPr sz="600" b="0">
                <a:solidFill>
                  <a:schemeClr val="tx1"/>
                </a:solidFill>
              </a:defRPr>
            </a:lvl1pPr>
            <a:lvl2pPr marL="0" indent="0">
              <a:lnSpc>
                <a:spcPts val="875"/>
              </a:lnSpc>
              <a:spcBef>
                <a:spcPts val="0"/>
              </a:spcBef>
              <a:spcAft>
                <a:spcPts val="875"/>
              </a:spcAft>
              <a:buFontTx/>
              <a:buNone/>
              <a:defRPr sz="600" b="0">
                <a:solidFill>
                  <a:schemeClr val="tx1"/>
                </a:solidFill>
              </a:defRPr>
            </a:lvl2pPr>
            <a:lvl3pPr marL="0" indent="0">
              <a:lnSpc>
                <a:spcPts val="875"/>
              </a:lnSpc>
              <a:spcBef>
                <a:spcPts val="0"/>
              </a:spcBef>
              <a:spcAft>
                <a:spcPts val="875"/>
              </a:spcAft>
              <a:buFontTx/>
              <a:buNone/>
              <a:defRPr sz="600" b="0">
                <a:solidFill>
                  <a:schemeClr val="tx1"/>
                </a:solidFill>
              </a:defRPr>
            </a:lvl3pPr>
            <a:lvl4pPr marL="0" indent="0">
              <a:lnSpc>
                <a:spcPts val="875"/>
              </a:lnSpc>
              <a:spcBef>
                <a:spcPts val="0"/>
              </a:spcBef>
              <a:spcAft>
                <a:spcPts val="875"/>
              </a:spcAft>
              <a:buFontTx/>
              <a:buNone/>
              <a:defRPr sz="600" b="0">
                <a:solidFill>
                  <a:schemeClr val="tx1"/>
                </a:solidFill>
              </a:defRPr>
            </a:lvl4pPr>
            <a:lvl5pPr marL="0" indent="0">
              <a:lnSpc>
                <a:spcPts val="875"/>
              </a:lnSpc>
              <a:spcBef>
                <a:spcPts val="0"/>
              </a:spcBef>
              <a:spcAft>
                <a:spcPts val="875"/>
              </a:spcAft>
              <a:buFontTx/>
              <a:buNone/>
              <a:defRPr sz="600" b="0">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2" name="Textplatzhalter 1-3">
            <a:extLst>
              <a:ext uri="{FF2B5EF4-FFF2-40B4-BE49-F238E27FC236}">
                <a16:creationId xmlns:a16="http://schemas.microsoft.com/office/drawing/2014/main" id="{507BA28D-10F8-4188-B027-A62EC820E927}"/>
              </a:ext>
            </a:extLst>
          </p:cNvPr>
          <p:cNvSpPr>
            <a:spLocks noGrp="1"/>
          </p:cNvSpPr>
          <p:nvPr>
            <p:ph type="body" sz="quarter" idx="16" hasCustomPrompt="1"/>
          </p:nvPr>
        </p:nvSpPr>
        <p:spPr>
          <a:xfrm>
            <a:off x="1209393" y="2120111"/>
            <a:ext cx="1947600" cy="425694"/>
          </a:xfrm>
        </p:spPr>
        <p:txBody>
          <a:bodyPr wrap="square">
            <a:spAutoFit/>
          </a:bodyPr>
          <a:lstStyle>
            <a:lvl1pPr marL="0">
              <a:lnSpc>
                <a:spcPts val="875"/>
              </a:lnSpc>
              <a:spcBef>
                <a:spcPts val="0"/>
              </a:spcBef>
              <a:spcAft>
                <a:spcPts val="0"/>
              </a:spcAft>
              <a:buFontTx/>
              <a:buNone/>
              <a:defRPr sz="600" b="0">
                <a:solidFill>
                  <a:schemeClr val="tx2"/>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de-DE" dirty="0"/>
              <a:t>+43 123 456 789-00</a:t>
            </a:r>
            <a:br>
              <a:rPr lang="de-DE" dirty="0"/>
            </a:br>
            <a:r>
              <a:rPr lang="de-DE" dirty="0"/>
              <a:t>vorname.nachname@leitnerleitner.com</a:t>
            </a:r>
            <a:br>
              <a:rPr lang="de-DE" dirty="0"/>
            </a:br>
            <a:r>
              <a:rPr lang="de-DE" dirty="0"/>
              <a:t>A  0000 Musterstadt, Musterstraße 1</a:t>
            </a:r>
            <a:endParaRPr lang="en-US" dirty="0"/>
          </a:p>
        </p:txBody>
      </p:sp>
      <p:sp>
        <p:nvSpPr>
          <p:cNvPr id="23" name="Textplatzhalter 1-2">
            <a:extLst>
              <a:ext uri="{FF2B5EF4-FFF2-40B4-BE49-F238E27FC236}">
                <a16:creationId xmlns:a16="http://schemas.microsoft.com/office/drawing/2014/main" id="{B3181916-FD6A-4A51-BBEF-7150067B8471}"/>
              </a:ext>
            </a:extLst>
          </p:cNvPr>
          <p:cNvSpPr>
            <a:spLocks noGrp="1"/>
          </p:cNvSpPr>
          <p:nvPr>
            <p:ph type="body" sz="quarter" idx="27" hasCustomPrompt="1"/>
          </p:nvPr>
        </p:nvSpPr>
        <p:spPr>
          <a:xfrm>
            <a:off x="1209393" y="1755775"/>
            <a:ext cx="1947600" cy="396875"/>
          </a:xfrm>
        </p:spPr>
        <p:txBody>
          <a:bodyPr/>
          <a:lstStyle>
            <a:lvl1pPr marL="0">
              <a:lnSpc>
                <a:spcPts val="875"/>
              </a:lnSpc>
              <a:spcBef>
                <a:spcPts val="0"/>
              </a:spcBef>
              <a:spcAft>
                <a:spcPts val="0"/>
              </a:spcAft>
              <a:buFontTx/>
              <a:buNone/>
              <a:defRPr sz="600" b="0">
                <a:solidFill>
                  <a:schemeClr val="tx1"/>
                </a:solidFill>
              </a:defRPr>
            </a:lvl1pPr>
            <a:lvl2pPr marL="0" indent="0">
              <a:lnSpc>
                <a:spcPts val="875"/>
              </a:lnSpc>
              <a:spcBef>
                <a:spcPts val="0"/>
              </a:spcBef>
              <a:spcAft>
                <a:spcPts val="0"/>
              </a:spcAft>
              <a:buFontTx/>
              <a:buNone/>
              <a:defRPr sz="600" b="0">
                <a:solidFill>
                  <a:srgbClr val="FF0000"/>
                </a:solidFill>
              </a:defRPr>
            </a:lvl2pPr>
            <a:lvl3pPr marL="0" indent="0">
              <a:lnSpc>
                <a:spcPts val="875"/>
              </a:lnSpc>
              <a:spcBef>
                <a:spcPts val="0"/>
              </a:spcBef>
              <a:spcAft>
                <a:spcPts val="0"/>
              </a:spcAft>
              <a:buFontTx/>
              <a:buNone/>
              <a:defRPr sz="600" b="0">
                <a:solidFill>
                  <a:srgbClr val="FF0000"/>
                </a:solidFill>
              </a:defRPr>
            </a:lvl3pPr>
            <a:lvl4pPr marL="0" indent="0">
              <a:lnSpc>
                <a:spcPts val="875"/>
              </a:lnSpc>
              <a:spcBef>
                <a:spcPts val="0"/>
              </a:spcBef>
              <a:spcAft>
                <a:spcPts val="0"/>
              </a:spcAft>
              <a:buFontTx/>
              <a:buNone/>
              <a:defRPr sz="600" b="0">
                <a:solidFill>
                  <a:srgbClr val="FF0000"/>
                </a:solidFill>
              </a:defRPr>
            </a:lvl4pPr>
            <a:lvl5pPr marL="0" indent="0">
              <a:lnSpc>
                <a:spcPts val="875"/>
              </a:lnSpc>
              <a:spcBef>
                <a:spcPts val="0"/>
              </a:spcBef>
              <a:spcAft>
                <a:spcPts val="0"/>
              </a:spcAft>
              <a:buFontTx/>
              <a:buNone/>
              <a:defRPr sz="600" b="0">
                <a:solidFill>
                  <a:srgbClr val="FF0000"/>
                </a:solidFill>
              </a:defRPr>
            </a:lvl5pPr>
          </a:lstStyle>
          <a:p>
            <a:pPr lvl="0"/>
            <a:r>
              <a:rPr lang="en-US" dirty="0" err="1"/>
              <a:t>Kurzinfo</a:t>
            </a:r>
            <a:r>
              <a:rPr lang="en-US" dirty="0"/>
              <a:t> 1 | </a:t>
            </a:r>
            <a:r>
              <a:rPr lang="en-US" dirty="0" err="1"/>
              <a:t>Kurzinfo</a:t>
            </a:r>
            <a:r>
              <a:rPr lang="en-US" dirty="0"/>
              <a:t> 2 | </a:t>
            </a:r>
            <a:r>
              <a:rPr lang="en-US" dirty="0" err="1"/>
              <a:t>Kurzinfo</a:t>
            </a:r>
            <a:r>
              <a:rPr lang="en-US" dirty="0"/>
              <a:t> 3 | Text …</a:t>
            </a:r>
          </a:p>
        </p:txBody>
      </p:sp>
      <p:sp>
        <p:nvSpPr>
          <p:cNvPr id="13" name="Textplatzhalter 1-1">
            <a:extLst>
              <a:ext uri="{FF2B5EF4-FFF2-40B4-BE49-F238E27FC236}">
                <a16:creationId xmlns:a16="http://schemas.microsoft.com/office/drawing/2014/main" id="{CBA77444-73EC-4198-920E-1EC2B38A4C9B}"/>
              </a:ext>
            </a:extLst>
          </p:cNvPr>
          <p:cNvSpPr>
            <a:spLocks noGrp="1"/>
          </p:cNvSpPr>
          <p:nvPr>
            <p:ph type="body" sz="quarter" idx="15" hasCustomPrompt="1"/>
          </p:nvPr>
        </p:nvSpPr>
        <p:spPr>
          <a:xfrm>
            <a:off x="1209393" y="1374149"/>
            <a:ext cx="1947600" cy="348813"/>
          </a:xfrm>
        </p:spPr>
        <p:txBody>
          <a:bodyPr>
            <a:noAutofit/>
          </a:bodyPr>
          <a:lstStyle>
            <a:lvl1pPr marL="0">
              <a:lnSpc>
                <a:spcPts val="1000"/>
              </a:lnSpc>
              <a:spcBef>
                <a:spcPts val="0"/>
              </a:spcBef>
              <a:spcAft>
                <a:spcPts val="0"/>
              </a:spcAft>
              <a:buFontTx/>
              <a:buNone/>
              <a:defRPr sz="900" b="0">
                <a:solidFill>
                  <a:schemeClr val="accent1"/>
                </a:solidFill>
              </a:defRPr>
            </a:lvl1pPr>
            <a:lvl2pPr marL="0" indent="0">
              <a:lnSpc>
                <a:spcPts val="1560"/>
              </a:lnSpc>
              <a:spcBef>
                <a:spcPts val="0"/>
              </a:spcBef>
              <a:spcAft>
                <a:spcPts val="0"/>
              </a:spcAft>
              <a:buFontTx/>
              <a:buNone/>
              <a:defRPr sz="1300" b="0">
                <a:solidFill>
                  <a:schemeClr val="accent1"/>
                </a:solidFill>
              </a:defRPr>
            </a:lvl2pPr>
            <a:lvl3pPr marL="0" indent="0">
              <a:lnSpc>
                <a:spcPts val="1560"/>
              </a:lnSpc>
              <a:spcBef>
                <a:spcPts val="0"/>
              </a:spcBef>
              <a:spcAft>
                <a:spcPts val="0"/>
              </a:spcAft>
              <a:buFontTx/>
              <a:buNone/>
              <a:defRPr sz="1300" b="0">
                <a:solidFill>
                  <a:schemeClr val="accent1"/>
                </a:solidFill>
              </a:defRPr>
            </a:lvl3pPr>
            <a:lvl4pPr marL="0" indent="0">
              <a:lnSpc>
                <a:spcPts val="1560"/>
              </a:lnSpc>
              <a:spcBef>
                <a:spcPts val="0"/>
              </a:spcBef>
              <a:spcAft>
                <a:spcPts val="0"/>
              </a:spcAft>
              <a:buFontTx/>
              <a:buNone/>
              <a:defRPr sz="1300" b="0">
                <a:solidFill>
                  <a:schemeClr val="accent1"/>
                </a:solidFill>
              </a:defRPr>
            </a:lvl4pPr>
            <a:lvl5pPr marL="0" indent="0">
              <a:lnSpc>
                <a:spcPts val="1560"/>
              </a:lnSpc>
              <a:spcBef>
                <a:spcPts val="0"/>
              </a:spcBef>
              <a:spcAft>
                <a:spcPts val="0"/>
              </a:spcAft>
              <a:buFontTx/>
              <a:buNone/>
              <a:defRPr sz="1300" b="0">
                <a:solidFill>
                  <a:schemeClr val="accent1"/>
                </a:solidFill>
              </a:defRPr>
            </a:lvl5pPr>
          </a:lstStyle>
          <a:p>
            <a:pPr lvl="0"/>
            <a:r>
              <a:rPr lang="de-DE" dirty="0"/>
              <a:t>Vorname</a:t>
            </a:r>
            <a:br>
              <a:rPr lang="de-DE" dirty="0"/>
            </a:br>
            <a:r>
              <a:rPr lang="de-DE" dirty="0"/>
              <a:t>Nachname</a:t>
            </a:r>
          </a:p>
        </p:txBody>
      </p:sp>
      <p:sp>
        <p:nvSpPr>
          <p:cNvPr id="14" name="Bildplatzhalter 1">
            <a:extLst>
              <a:ext uri="{FF2B5EF4-FFF2-40B4-BE49-F238E27FC236}">
                <a16:creationId xmlns:a16="http://schemas.microsoft.com/office/drawing/2014/main" id="{8E562F26-1261-4CA5-AD81-3AD28EA1827E}"/>
              </a:ext>
            </a:extLst>
          </p:cNvPr>
          <p:cNvSpPr>
            <a:spLocks noGrp="1"/>
          </p:cNvSpPr>
          <p:nvPr>
            <p:ph type="pic" sz="quarter" idx="13" hasCustomPrompt="1"/>
          </p:nvPr>
        </p:nvSpPr>
        <p:spPr>
          <a:xfrm>
            <a:off x="360000" y="1440000"/>
            <a:ext cx="777600" cy="777600"/>
          </a:xfrm>
        </p:spPr>
        <p:txBody>
          <a:bodyPr/>
          <a:lstStyle>
            <a:lvl1pPr>
              <a:defRPr/>
            </a:lvl1pPr>
          </a:lstStyle>
          <a:p>
            <a:r>
              <a:rPr lang="de-AT" noProof="0" dirty="0"/>
              <a:t>Bild-Platzhalter</a:t>
            </a:r>
          </a:p>
        </p:txBody>
      </p: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lstStyle/>
          <a:p>
            <a:r>
              <a:rPr lang="de-AT" noProof="0" dirty="0"/>
              <a:t>Ihre </a:t>
            </a:r>
            <a:r>
              <a:rPr lang="de-AT" noProof="0" dirty="0" err="1"/>
              <a:t>Ansprechpartner:innen</a:t>
            </a:r>
            <a:endParaRPr lang="en-US" dirty="0"/>
          </a:p>
        </p:txBody>
      </p:sp>
      <p:sp>
        <p:nvSpPr>
          <p:cNvPr id="5" name="Fußzeilenplatzhalter 4">
            <a:extLst>
              <a:ext uri="{FF2B5EF4-FFF2-40B4-BE49-F238E27FC236}">
                <a16:creationId xmlns:a16="http://schemas.microsoft.com/office/drawing/2014/main" id="{406BA9D7-882A-4A00-80B4-96663F5E3C6B}"/>
              </a:ext>
            </a:extLst>
          </p:cNvPr>
          <p:cNvSpPr>
            <a:spLocks noGrp="1"/>
          </p:cNvSpPr>
          <p:nvPr>
            <p:ph type="ftr" sz="quarter" idx="33"/>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10496752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 Blank">
    <p:spTree>
      <p:nvGrpSpPr>
        <p:cNvPr id="1" name=""/>
        <p:cNvGrpSpPr/>
        <p:nvPr/>
      </p:nvGrpSpPr>
      <p:grpSpPr>
        <a:xfrm>
          <a:off x="0" y="0"/>
          <a:ext cx="0" cy="0"/>
          <a:chOff x="0" y="0"/>
          <a:chExt cx="0" cy="0"/>
        </a:xfrm>
      </p:grpSpPr>
      <p:sp>
        <p:nvSpPr>
          <p:cNvPr id="3" name="Foliennummernplatzhalter">
            <a:extLst>
              <a:ext uri="{FF2B5EF4-FFF2-40B4-BE49-F238E27FC236}">
                <a16:creationId xmlns:a16="http://schemas.microsoft.com/office/drawing/2014/main" id="{50E52F69-3BA8-4DA1-AD93-52D794515310}"/>
              </a:ext>
            </a:extLst>
          </p:cNvPr>
          <p:cNvSpPr>
            <a:spLocks noGrp="1"/>
          </p:cNvSpPr>
          <p:nvPr>
            <p:ph type="sldNum" sz="quarter" idx="10"/>
          </p:nvPr>
        </p:nvSpPr>
        <p:spPr/>
        <p:txBody>
          <a:body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D630BA0F-0FC2-492D-84E0-07D7E3C65B3D}"/>
              </a:ext>
            </a:extLst>
          </p:cNvPr>
          <p:cNvSpPr>
            <a:spLocks noGrp="1"/>
          </p:cNvSpPr>
          <p:nvPr>
            <p:ph type="dt" sz="half" idx="11"/>
          </p:nvPr>
        </p:nvSpPr>
        <p:spPr/>
        <p:txBody>
          <a:bodyPr/>
          <a:lstStyle/>
          <a:p>
            <a:fld id="{E2EF307F-FA37-40F2-94DB-8799461F9BC3}" type="datetime4">
              <a:rPr lang="de-DE" noProof="0" smtClean="0"/>
              <a:t>16. September 2024</a:t>
            </a:fld>
            <a:endParaRPr lang="de-AT" noProof="0" dirty="0"/>
          </a:p>
        </p:txBody>
      </p:sp>
      <p:cxnSp>
        <p:nvCxnSpPr>
          <p:cNvPr id="6" name="Linie Footer">
            <a:extLst>
              <a:ext uri="{FF2B5EF4-FFF2-40B4-BE49-F238E27FC236}">
                <a16:creationId xmlns:a16="http://schemas.microsoft.com/office/drawing/2014/main" id="{49A52481-D08D-4C97-B7C4-A8128AF9440F}"/>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F75CD0EF-EE07-41D9-81C3-FEBF8B448D91}"/>
              </a:ext>
            </a:extLst>
          </p:cNvPr>
          <p:cNvSpPr>
            <a:spLocks noGrp="1"/>
          </p:cNvSpPr>
          <p:nvPr>
            <p:ph type="title" hasCustomPrompt="1"/>
          </p:nvPr>
        </p:nvSpPr>
        <p:spPr/>
        <p:txBody>
          <a:bodyPr>
            <a:spAutoFit/>
          </a:bodyPr>
          <a:lstStyle/>
          <a:p>
            <a:r>
              <a:rPr lang="de-AT" noProof="0" dirty="0"/>
              <a:t>Überschrift 1-zeilig</a:t>
            </a:r>
            <a:endParaRPr lang="en-US" dirty="0"/>
          </a:p>
        </p:txBody>
      </p:sp>
      <p:sp>
        <p:nvSpPr>
          <p:cNvPr id="5" name="Fußzeilenplatzhalter 4">
            <a:extLst>
              <a:ext uri="{FF2B5EF4-FFF2-40B4-BE49-F238E27FC236}">
                <a16:creationId xmlns:a16="http://schemas.microsoft.com/office/drawing/2014/main" id="{BAF9BAF0-2DB3-4F14-A789-B3072C055AE1}"/>
              </a:ext>
            </a:extLst>
          </p:cNvPr>
          <p:cNvSpPr>
            <a:spLocks noGrp="1"/>
          </p:cNvSpPr>
          <p:nvPr>
            <p:ph type="ftr" sz="quarter" idx="12"/>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4061776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Page">
    <p:bg>
      <p:bgPr>
        <a:solidFill>
          <a:schemeClr val="accent2"/>
        </a:solidFill>
        <a:effectLst/>
      </p:bgPr>
    </p:bg>
    <p:spTree>
      <p:nvGrpSpPr>
        <p:cNvPr id="1" name=""/>
        <p:cNvGrpSpPr/>
        <p:nvPr/>
      </p:nvGrpSpPr>
      <p:grpSpPr>
        <a:xfrm>
          <a:off x="0" y="0"/>
          <a:ext cx="0" cy="0"/>
          <a:chOff x="0" y="0"/>
          <a:chExt cx="0" cy="0"/>
        </a:xfrm>
      </p:grpSpPr>
      <p:sp>
        <p:nvSpPr>
          <p:cNvPr id="13" name="Textplatzhalter">
            <a:extLst>
              <a:ext uri="{FF2B5EF4-FFF2-40B4-BE49-F238E27FC236}">
                <a16:creationId xmlns:a16="http://schemas.microsoft.com/office/drawing/2014/main" id="{609F5029-8D16-4429-AF8B-73B4EACDAB65}"/>
              </a:ext>
            </a:extLst>
          </p:cNvPr>
          <p:cNvSpPr>
            <a:spLocks noGrp="1"/>
          </p:cNvSpPr>
          <p:nvPr>
            <p:ph type="body" sz="quarter" idx="15" hasCustomPrompt="1"/>
          </p:nvPr>
        </p:nvSpPr>
        <p:spPr>
          <a:xfrm>
            <a:off x="2730600" y="3235156"/>
            <a:ext cx="3682800" cy="231666"/>
          </a:xfrm>
        </p:spPr>
        <p:txBody>
          <a:bodyPr>
            <a:noAutofit/>
          </a:bodyPr>
          <a:lstStyle>
            <a:lvl1pPr marL="0" algn="ctr">
              <a:lnSpc>
                <a:spcPts val="1200"/>
              </a:lnSpc>
              <a:spcBef>
                <a:spcPts val="0"/>
              </a:spcBef>
              <a:spcAft>
                <a:spcPts val="0"/>
              </a:spcAft>
              <a:buFontTx/>
              <a:buNone/>
              <a:defRPr sz="900" b="0"/>
            </a:lvl1pPr>
            <a:lvl2pPr marL="0" indent="0" algn="ctr">
              <a:lnSpc>
                <a:spcPts val="1200"/>
              </a:lnSpc>
              <a:spcBef>
                <a:spcPts val="0"/>
              </a:spcBef>
              <a:spcAft>
                <a:spcPts val="0"/>
              </a:spcAft>
              <a:buFontTx/>
              <a:buNone/>
              <a:defRPr sz="900" b="0"/>
            </a:lvl2pPr>
            <a:lvl3pPr marL="0" indent="0" algn="ctr">
              <a:lnSpc>
                <a:spcPts val="1200"/>
              </a:lnSpc>
              <a:spcBef>
                <a:spcPts val="0"/>
              </a:spcBef>
              <a:spcAft>
                <a:spcPts val="0"/>
              </a:spcAft>
              <a:buFontTx/>
              <a:buNone/>
              <a:defRPr sz="900" b="0"/>
            </a:lvl3pPr>
            <a:lvl4pPr marL="0" indent="0" algn="ctr">
              <a:lnSpc>
                <a:spcPts val="1200"/>
              </a:lnSpc>
              <a:spcBef>
                <a:spcPts val="0"/>
              </a:spcBef>
              <a:spcAft>
                <a:spcPts val="0"/>
              </a:spcAft>
              <a:buFontTx/>
              <a:buNone/>
              <a:defRPr sz="900" b="0"/>
            </a:lvl4pPr>
            <a:lvl5pPr marL="0" indent="0" algn="ctr">
              <a:lnSpc>
                <a:spcPts val="1200"/>
              </a:lnSpc>
              <a:spcBef>
                <a:spcPts val="0"/>
              </a:spcBef>
              <a:spcAft>
                <a:spcPts val="0"/>
              </a:spcAft>
              <a:buFontTx/>
              <a:buNone/>
              <a:defRPr sz="900" b="0"/>
            </a:lvl5pPr>
          </a:lstStyle>
          <a:p>
            <a:pPr lvl="0"/>
            <a:r>
              <a:rPr lang="de-AT" noProof="0" dirty="0"/>
              <a:t>Danke für Ihre Aufmerksamkeit</a:t>
            </a:r>
          </a:p>
        </p:txBody>
      </p:sp>
      <p:pic>
        <p:nvPicPr>
          <p:cNvPr id="9" name="Claim">
            <a:extLst>
              <a:ext uri="{FF2B5EF4-FFF2-40B4-BE49-F238E27FC236}">
                <a16:creationId xmlns:a16="http://schemas.microsoft.com/office/drawing/2014/main" id="{2FCF1907-4D46-430B-B98B-27B6BFAECAD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30600" y="2103380"/>
            <a:ext cx="3682800" cy="936740"/>
          </a:xfrm>
          <a:prstGeom prst="rect">
            <a:avLst/>
          </a:prstGeom>
        </p:spPr>
      </p:pic>
    </p:spTree>
    <p:extLst>
      <p:ext uri="{BB962C8B-B14F-4D97-AF65-F5344CB8AC3E}">
        <p14:creationId xmlns:p14="http://schemas.microsoft.com/office/powerpoint/2010/main" val="420073513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ntent Page Template 1">
    <p:spTree>
      <p:nvGrpSpPr>
        <p:cNvPr id="1" name=""/>
        <p:cNvGrpSpPr/>
        <p:nvPr/>
      </p:nvGrpSpPr>
      <p:grpSpPr>
        <a:xfrm>
          <a:off x="0" y="0"/>
          <a:ext cx="0" cy="0"/>
          <a:chOff x="0" y="0"/>
          <a:chExt cx="0" cy="0"/>
        </a:xfrm>
      </p:grpSpPr>
      <p:sp>
        <p:nvSpPr>
          <p:cNvPr id="5" name="Foliennummernplatzhalter">
            <a:extLst>
              <a:ext uri="{FF2B5EF4-FFF2-40B4-BE49-F238E27FC236}">
                <a16:creationId xmlns:a16="http://schemas.microsoft.com/office/drawing/2014/main" id="{C1198B08-67F5-4918-8E0A-7D05A9AA55D4}"/>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
        <p:nvSpPr>
          <p:cNvPr id="3" name="Datumsplatzhalter">
            <a:extLst>
              <a:ext uri="{FF2B5EF4-FFF2-40B4-BE49-F238E27FC236}">
                <a16:creationId xmlns:a16="http://schemas.microsoft.com/office/drawing/2014/main" id="{C23D0E26-0E95-457E-96D7-4879E73DA4B8}"/>
              </a:ext>
            </a:extLst>
          </p:cNvPr>
          <p:cNvSpPr>
            <a:spLocks noGrp="1"/>
          </p:cNvSpPr>
          <p:nvPr>
            <p:ph type="dt" sz="half" idx="10"/>
          </p:nvPr>
        </p:nvSpPr>
        <p:spPr/>
        <p:txBody>
          <a:bodyPr/>
          <a:lstStyle/>
          <a:p>
            <a:fld id="{8895488B-5C95-4086-BD48-E0B5F0A1C6AF}" type="datetime1">
              <a:rPr lang="de-DE" noProof="0" smtClean="0"/>
              <a:t>16.09.2024</a:t>
            </a:fld>
            <a:endParaRPr lang="de-AT" noProof="0" dirty="0"/>
          </a:p>
        </p:txBody>
      </p:sp>
      <p:cxnSp>
        <p:nvCxnSpPr>
          <p:cNvPr id="7" name="Linie Footer">
            <a:extLst>
              <a:ext uri="{FF2B5EF4-FFF2-40B4-BE49-F238E27FC236}">
                <a16:creationId xmlns:a16="http://schemas.microsoft.com/office/drawing/2014/main" id="{F3EF43C3-4CE5-4A3D-BA2C-4AFB0A1C48DB}"/>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platzhalter">
            <a:extLst>
              <a:ext uri="{FF2B5EF4-FFF2-40B4-BE49-F238E27FC236}">
                <a16:creationId xmlns:a16="http://schemas.microsoft.com/office/drawing/2014/main" id="{301E98CD-A2B5-40E6-AAA7-30B5577FC517}"/>
              </a:ext>
            </a:extLst>
          </p:cNvPr>
          <p:cNvSpPr>
            <a:spLocks noGrp="1"/>
          </p:cNvSpPr>
          <p:nvPr>
            <p:ph type="body" sz="quarter" idx="13"/>
          </p:nvPr>
        </p:nvSpPr>
        <p:spPr>
          <a:xfrm>
            <a:off x="4076701" y="823913"/>
            <a:ext cx="4814124" cy="3835399"/>
          </a:xfrm>
        </p:spPr>
        <p:txBody>
          <a:bodyPr/>
          <a:lstStyle>
            <a:lvl1pPr>
              <a:defRPr>
                <a:solidFill>
                  <a:schemeClr val="tx1"/>
                </a:solidFill>
              </a:defRPr>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2" name="Titel">
            <a:extLst>
              <a:ext uri="{FF2B5EF4-FFF2-40B4-BE49-F238E27FC236}">
                <a16:creationId xmlns:a16="http://schemas.microsoft.com/office/drawing/2014/main" id="{BF210F23-4813-4E03-A986-3C69DA78F49E}"/>
              </a:ext>
            </a:extLst>
          </p:cNvPr>
          <p:cNvSpPr>
            <a:spLocks noGrp="1"/>
          </p:cNvSpPr>
          <p:nvPr>
            <p:ph type="title" hasCustomPrompt="1"/>
          </p:nvPr>
        </p:nvSpPr>
        <p:spPr>
          <a:xfrm>
            <a:off x="250824" y="801396"/>
            <a:ext cx="3780000" cy="412934"/>
          </a:xfrm>
        </p:spPr>
        <p:txBody>
          <a:bodyPr wrap="square">
            <a:spAutoFit/>
          </a:bodyPr>
          <a:lstStyle/>
          <a:p>
            <a:r>
              <a:rPr lang="de-AT" noProof="0" dirty="0"/>
              <a:t>Überschrift 1-zeilig</a:t>
            </a:r>
            <a:endParaRPr lang="en-US" dirty="0"/>
          </a:p>
        </p:txBody>
      </p:sp>
      <p:sp>
        <p:nvSpPr>
          <p:cNvPr id="4" name="Fußzeilenplatzhalter 3">
            <a:extLst>
              <a:ext uri="{FF2B5EF4-FFF2-40B4-BE49-F238E27FC236}">
                <a16:creationId xmlns:a16="http://schemas.microsoft.com/office/drawing/2014/main" id="{6AA4DC7F-C3B7-4164-8C44-3F742FA42EA6}"/>
              </a:ext>
            </a:extLst>
          </p:cNvPr>
          <p:cNvSpPr>
            <a:spLocks noGrp="1"/>
          </p:cNvSpPr>
          <p:nvPr>
            <p:ph type="ftr" sz="quarter" idx="14"/>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8488164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Page / Agenda">
    <p:spTree>
      <p:nvGrpSpPr>
        <p:cNvPr id="1" name=""/>
        <p:cNvGrpSpPr/>
        <p:nvPr/>
      </p:nvGrpSpPr>
      <p:grpSpPr>
        <a:xfrm>
          <a:off x="0" y="0"/>
          <a:ext cx="0" cy="0"/>
          <a:chOff x="0" y="0"/>
          <a:chExt cx="0" cy="0"/>
        </a:xfrm>
      </p:grpSpPr>
      <p:cxnSp>
        <p:nvCxnSpPr>
          <p:cNvPr id="7" name="Linie Footer">
            <a:extLst>
              <a:ext uri="{FF2B5EF4-FFF2-40B4-BE49-F238E27FC236}">
                <a16:creationId xmlns:a16="http://schemas.microsoft.com/office/drawing/2014/main" id="{F3EF43C3-4CE5-4A3D-BA2C-4AFB0A1C48DB}"/>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a:extLst>
              <a:ext uri="{FF2B5EF4-FFF2-40B4-BE49-F238E27FC236}">
                <a16:creationId xmlns:a16="http://schemas.microsoft.com/office/drawing/2014/main" id="{BF210F23-4813-4E03-A986-3C69DA78F49E}"/>
              </a:ext>
            </a:extLst>
          </p:cNvPr>
          <p:cNvSpPr>
            <a:spLocks noGrp="1"/>
          </p:cNvSpPr>
          <p:nvPr>
            <p:ph type="title" hasCustomPrompt="1"/>
          </p:nvPr>
        </p:nvSpPr>
        <p:spPr>
          <a:xfrm>
            <a:off x="250824" y="801396"/>
            <a:ext cx="3780156" cy="412934"/>
          </a:xfrm>
        </p:spPr>
        <p:txBody>
          <a:bodyPr wrap="square">
            <a:spAutoFit/>
          </a:bodyPr>
          <a:lstStyle/>
          <a:p>
            <a:r>
              <a:rPr lang="de-AT" noProof="0" dirty="0"/>
              <a:t>Überschrift 1-zeilig</a:t>
            </a:r>
            <a:endParaRPr lang="en-US" dirty="0"/>
          </a:p>
        </p:txBody>
      </p:sp>
      <p:sp>
        <p:nvSpPr>
          <p:cNvPr id="6" name="Datumsplatzhalter 5">
            <a:extLst>
              <a:ext uri="{FF2B5EF4-FFF2-40B4-BE49-F238E27FC236}">
                <a16:creationId xmlns:a16="http://schemas.microsoft.com/office/drawing/2014/main" id="{2AE1E5DD-F393-4F41-8F25-142F1F9D0829}"/>
              </a:ext>
            </a:extLst>
          </p:cNvPr>
          <p:cNvSpPr>
            <a:spLocks noGrp="1"/>
          </p:cNvSpPr>
          <p:nvPr>
            <p:ph type="dt" sz="half" idx="10"/>
          </p:nvPr>
        </p:nvSpPr>
        <p:spPr/>
        <p:txBody>
          <a:bodyPr/>
          <a:lstStyle/>
          <a:p>
            <a:fld id="{1B0D1117-AA67-43EF-9EC2-CA23C109E880}" type="datetime4">
              <a:rPr lang="de-DE" noProof="0" smtClean="0"/>
              <a:t>16. September 2024</a:t>
            </a:fld>
            <a:endParaRPr lang="de-AT" noProof="0" dirty="0"/>
          </a:p>
        </p:txBody>
      </p:sp>
      <p:sp>
        <p:nvSpPr>
          <p:cNvPr id="8" name="Fußzeilenplatzhalter 7">
            <a:extLst>
              <a:ext uri="{FF2B5EF4-FFF2-40B4-BE49-F238E27FC236}">
                <a16:creationId xmlns:a16="http://schemas.microsoft.com/office/drawing/2014/main" id="{105CD79D-98B6-4D02-BF60-F15C3C9E4C83}"/>
              </a:ext>
            </a:extLst>
          </p:cNvPr>
          <p:cNvSpPr>
            <a:spLocks noGrp="1"/>
          </p:cNvSpPr>
          <p:nvPr>
            <p:ph type="ftr" sz="quarter" idx="11"/>
          </p:nvPr>
        </p:nvSpPr>
        <p:spPr/>
        <p:txBody>
          <a:bodyPr/>
          <a:lstStyle/>
          <a:p>
            <a:r>
              <a:rPr lang="de-AT" noProof="0"/>
              <a:t>Titel einfügen unter Einfügen/Kopf- und Fußzeile</a:t>
            </a:r>
            <a:endParaRPr lang="de-AT" noProof="0" dirty="0"/>
          </a:p>
        </p:txBody>
      </p:sp>
      <p:sp>
        <p:nvSpPr>
          <p:cNvPr id="9" name="Foliennummernplatzhalter 8">
            <a:extLst>
              <a:ext uri="{FF2B5EF4-FFF2-40B4-BE49-F238E27FC236}">
                <a16:creationId xmlns:a16="http://schemas.microsoft.com/office/drawing/2014/main" id="{64FB85CE-BDA3-4F83-9AA0-94BB5F2F601D}"/>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Tree>
    <p:extLst>
      <p:ext uri="{BB962C8B-B14F-4D97-AF65-F5344CB8AC3E}">
        <p14:creationId xmlns:p14="http://schemas.microsoft.com/office/powerpoint/2010/main" val="186672812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Page Template 1">
    <p:spTree>
      <p:nvGrpSpPr>
        <p:cNvPr id="1" name=""/>
        <p:cNvGrpSpPr/>
        <p:nvPr/>
      </p:nvGrpSpPr>
      <p:grpSpPr>
        <a:xfrm>
          <a:off x="0" y="0"/>
          <a:ext cx="0" cy="0"/>
          <a:chOff x="0" y="0"/>
          <a:chExt cx="0" cy="0"/>
        </a:xfrm>
      </p:grpSpPr>
      <p:sp>
        <p:nvSpPr>
          <p:cNvPr id="5" name="Foliennummernplatzhalter">
            <a:extLst>
              <a:ext uri="{FF2B5EF4-FFF2-40B4-BE49-F238E27FC236}">
                <a16:creationId xmlns:a16="http://schemas.microsoft.com/office/drawing/2014/main" id="{C1198B08-67F5-4918-8E0A-7D05A9AA55D4}"/>
              </a:ext>
            </a:extLst>
          </p:cNvPr>
          <p:cNvSpPr>
            <a:spLocks noGrp="1"/>
          </p:cNvSpPr>
          <p:nvPr>
            <p:ph type="sldNum" sz="quarter" idx="12"/>
          </p:nvPr>
        </p:nvSpPr>
        <p:spPr/>
        <p:txBody>
          <a:bodyPr/>
          <a:lstStyle/>
          <a:p>
            <a:fld id="{68ED03FA-4673-4B55-AD11-43AD736CF4F4}" type="slidenum">
              <a:rPr lang="de-AT" noProof="0" smtClean="0"/>
              <a:pPr/>
              <a:t>‹Nr.›</a:t>
            </a:fld>
            <a:endParaRPr lang="de-AT" noProof="0" dirty="0"/>
          </a:p>
        </p:txBody>
      </p:sp>
      <p:sp>
        <p:nvSpPr>
          <p:cNvPr id="3" name="Datumsplatzhalter">
            <a:extLst>
              <a:ext uri="{FF2B5EF4-FFF2-40B4-BE49-F238E27FC236}">
                <a16:creationId xmlns:a16="http://schemas.microsoft.com/office/drawing/2014/main" id="{C23D0E26-0E95-457E-96D7-4879E73DA4B8}"/>
              </a:ext>
            </a:extLst>
          </p:cNvPr>
          <p:cNvSpPr>
            <a:spLocks noGrp="1"/>
          </p:cNvSpPr>
          <p:nvPr>
            <p:ph type="dt" sz="half" idx="10"/>
          </p:nvPr>
        </p:nvSpPr>
        <p:spPr/>
        <p:txBody>
          <a:bodyPr/>
          <a:lstStyle/>
          <a:p>
            <a:fld id="{9BA9B5F6-DF6A-44F7-A51D-C71A76980EB1}" type="datetime4">
              <a:rPr lang="de-DE" noProof="0" smtClean="0"/>
              <a:t>16. September 2024</a:t>
            </a:fld>
            <a:endParaRPr lang="de-AT" noProof="0" dirty="0"/>
          </a:p>
        </p:txBody>
      </p:sp>
      <p:cxnSp>
        <p:nvCxnSpPr>
          <p:cNvPr id="7" name="Linie Footer">
            <a:extLst>
              <a:ext uri="{FF2B5EF4-FFF2-40B4-BE49-F238E27FC236}">
                <a16:creationId xmlns:a16="http://schemas.microsoft.com/office/drawing/2014/main" id="{F3EF43C3-4CE5-4A3D-BA2C-4AFB0A1C48DB}"/>
              </a:ext>
            </a:extLst>
          </p:cNvPr>
          <p:cNvCxnSpPr>
            <a:cxnSpLocks/>
          </p:cNvCxnSpPr>
          <p:nvPr userDrawn="1"/>
        </p:nvCxnSpPr>
        <p:spPr>
          <a:xfrm>
            <a:off x="360000" y="4694400"/>
            <a:ext cx="84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platzhalter">
            <a:extLst>
              <a:ext uri="{FF2B5EF4-FFF2-40B4-BE49-F238E27FC236}">
                <a16:creationId xmlns:a16="http://schemas.microsoft.com/office/drawing/2014/main" id="{301E98CD-A2B5-40E6-AAA7-30B5577FC517}"/>
              </a:ext>
            </a:extLst>
          </p:cNvPr>
          <p:cNvSpPr>
            <a:spLocks noGrp="1"/>
          </p:cNvSpPr>
          <p:nvPr>
            <p:ph type="body" sz="quarter" idx="13"/>
          </p:nvPr>
        </p:nvSpPr>
        <p:spPr>
          <a:xfrm>
            <a:off x="4076701" y="823913"/>
            <a:ext cx="4814124" cy="3835399"/>
          </a:xfrm>
        </p:spPr>
        <p:txBody>
          <a:bodyPr/>
          <a:lstStyle>
            <a:lvl1pPr>
              <a:defRPr>
                <a:solidFill>
                  <a:schemeClr val="tx1"/>
                </a:solidFill>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a:extLst>
              <a:ext uri="{FF2B5EF4-FFF2-40B4-BE49-F238E27FC236}">
                <a16:creationId xmlns:a16="http://schemas.microsoft.com/office/drawing/2014/main" id="{BF210F23-4813-4E03-A986-3C69DA78F49E}"/>
              </a:ext>
            </a:extLst>
          </p:cNvPr>
          <p:cNvSpPr>
            <a:spLocks noGrp="1"/>
          </p:cNvSpPr>
          <p:nvPr>
            <p:ph type="title" hasCustomPrompt="1"/>
          </p:nvPr>
        </p:nvSpPr>
        <p:spPr>
          <a:xfrm>
            <a:off x="250824" y="801396"/>
            <a:ext cx="3780000" cy="412934"/>
          </a:xfrm>
        </p:spPr>
        <p:txBody>
          <a:bodyPr wrap="square">
            <a:spAutoFit/>
          </a:bodyPr>
          <a:lstStyle/>
          <a:p>
            <a:r>
              <a:rPr lang="de-AT" noProof="0" dirty="0"/>
              <a:t>Überschrift 1-zeilig</a:t>
            </a:r>
            <a:endParaRPr lang="en-US" dirty="0"/>
          </a:p>
        </p:txBody>
      </p:sp>
      <p:sp>
        <p:nvSpPr>
          <p:cNvPr id="4" name="Fußzeilenplatzhalter 3">
            <a:extLst>
              <a:ext uri="{FF2B5EF4-FFF2-40B4-BE49-F238E27FC236}">
                <a16:creationId xmlns:a16="http://schemas.microsoft.com/office/drawing/2014/main" id="{6AA4DC7F-C3B7-4164-8C44-3F742FA42EA6}"/>
              </a:ext>
            </a:extLst>
          </p:cNvPr>
          <p:cNvSpPr>
            <a:spLocks noGrp="1"/>
          </p:cNvSpPr>
          <p:nvPr>
            <p:ph type="ftr" sz="quarter" idx="14"/>
          </p:nvPr>
        </p:nvSpPr>
        <p:spPr/>
        <p:txBody>
          <a:bodyPr/>
          <a:lstStyle/>
          <a:p>
            <a:r>
              <a:rPr lang="de-AT" noProof="0"/>
              <a:t>Titel einfügen unter Einfügen/Kopf- und Fußzeile</a:t>
            </a:r>
            <a:endParaRPr lang="de-AT" noProof="0" dirty="0"/>
          </a:p>
        </p:txBody>
      </p:sp>
    </p:spTree>
    <p:extLst>
      <p:ext uri="{BB962C8B-B14F-4D97-AF65-F5344CB8AC3E}">
        <p14:creationId xmlns:p14="http://schemas.microsoft.com/office/powerpoint/2010/main" val="403043903"/>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1.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3.svg"/><Relationship Id="rId5" Type="http://schemas.openxmlformats.org/officeDocument/2006/relationships/slideLayout" Target="../slideLayouts/slideLayout12.xml"/><Relationship Id="rId10" Type="http://schemas.openxmlformats.org/officeDocument/2006/relationships/image" Target="../media/image2.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3.sv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2.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image" Target="../media/image11.svg"/><Relationship Id="rId5" Type="http://schemas.openxmlformats.org/officeDocument/2006/relationships/slideLayout" Target="../slideLayouts/slideLayout26.xml"/><Relationship Id="rId10" Type="http://schemas.openxmlformats.org/officeDocument/2006/relationships/image" Target="../media/image10.png"/><Relationship Id="rId4" Type="http://schemas.openxmlformats.org/officeDocument/2006/relationships/slideLayout" Target="../slideLayouts/slideLayout25.xml"/><Relationship Id="rId9" Type="http://schemas.openxmlformats.org/officeDocument/2006/relationships/theme" Target="../theme/theme4.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2.xml"/><Relationship Id="rId7" Type="http://schemas.openxmlformats.org/officeDocument/2006/relationships/theme" Target="../theme/theme5.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image" Target="../media/image1.png"/><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image" Target="../media/image11.svg"/><Relationship Id="rId5" Type="http://schemas.openxmlformats.org/officeDocument/2006/relationships/slideLayout" Target="../slideLayouts/slideLayout40.xml"/><Relationship Id="rId10" Type="http://schemas.openxmlformats.org/officeDocument/2006/relationships/image" Target="../media/image10.png"/><Relationship Id="rId4" Type="http://schemas.openxmlformats.org/officeDocument/2006/relationships/slideLayout" Target="../slideLayouts/slideLayout39.xml"/><Relationship Id="rId9"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6.xml"/><Relationship Id="rId7" Type="http://schemas.openxmlformats.org/officeDocument/2006/relationships/theme" Target="../theme/theme7.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4" Type="http://schemas.openxmlformats.org/officeDocument/2006/relationships/slideLayout" Target="../slideLayouts/slideLayout4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image" Target="../media/image1.png"/><Relationship Id="rId5" Type="http://schemas.openxmlformats.org/officeDocument/2006/relationships/slideLayout" Target="../slideLayouts/slideLayout54.xml"/><Relationship Id="rId10" Type="http://schemas.openxmlformats.org/officeDocument/2006/relationships/image" Target="../media/image14.png"/><Relationship Id="rId4" Type="http://schemas.openxmlformats.org/officeDocument/2006/relationships/slideLayout" Target="../slideLayouts/slideLayout53.xml"/><Relationship Id="rId9"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a:extLst>
              <a:ext uri="{FF2B5EF4-FFF2-40B4-BE49-F238E27FC236}">
                <a16:creationId xmlns:a16="http://schemas.microsoft.com/office/drawing/2014/main" id="{337DDA20-2A12-4C3C-9B8A-B49EAFCCF0C3}"/>
              </a:ext>
            </a:extLst>
          </p:cNvPr>
          <p:cNvSpPr>
            <a:spLocks noGrp="1"/>
          </p:cNvSpPr>
          <p:nvPr>
            <p:ph type="sldNum" sz="quarter" idx="4"/>
          </p:nvPr>
        </p:nvSpPr>
        <p:spPr>
          <a:xfrm>
            <a:off x="8331995" y="4720931"/>
            <a:ext cx="558829" cy="214098"/>
          </a:xfrm>
          <a:prstGeom prst="rect">
            <a:avLst/>
          </a:prstGeom>
        </p:spPr>
        <p:txBody>
          <a:bodyPr vert="horz" wrap="none" lIns="108000" tIns="45720" rIns="108000" bIns="45720" rtlCol="0" anchor="ctr">
            <a:noAutofit/>
          </a:bodyPr>
          <a:lstStyle>
            <a:lvl1pPr algn="r">
              <a:lnSpc>
                <a:spcPts val="1050"/>
              </a:lnSpc>
              <a:defRPr sz="600">
                <a:solidFill>
                  <a:schemeClr val="accent1"/>
                </a:solidFill>
              </a:defRPr>
            </a:lvl1p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FBC1C023-6F8C-4715-90E6-0C9B7043D933}"/>
              </a:ext>
            </a:extLst>
          </p:cNvPr>
          <p:cNvSpPr>
            <a:spLocks noGrp="1"/>
          </p:cNvSpPr>
          <p:nvPr>
            <p:ph type="dt" sz="half" idx="2"/>
          </p:nvPr>
        </p:nvSpPr>
        <p:spPr>
          <a:xfrm>
            <a:off x="6832599" y="4720931"/>
            <a:ext cx="1476313" cy="214098"/>
          </a:xfrm>
          <a:prstGeom prst="rect">
            <a:avLst/>
          </a:prstGeom>
        </p:spPr>
        <p:txBody>
          <a:bodyPr vert="horz" wrap="none" lIns="108000" tIns="45720" rIns="108000" bIns="45720" rtlCol="0" anchor="ctr">
            <a:noAutofit/>
          </a:bodyPr>
          <a:lstStyle>
            <a:lvl1pPr algn="r">
              <a:lnSpc>
                <a:spcPts val="1050"/>
              </a:lnSpc>
              <a:defRPr sz="600" cap="all" baseline="0">
                <a:solidFill>
                  <a:schemeClr val="accent1"/>
                </a:solidFill>
              </a:defRPr>
            </a:lvl1pPr>
          </a:lstStyle>
          <a:p>
            <a:fld id="{B0F40A33-AB8B-4AE5-AA07-C1791474262D}" type="datetime4">
              <a:rPr lang="de-DE" smtClean="0"/>
              <a:t>16. September 2024</a:t>
            </a:fld>
            <a:endParaRPr lang="en-US" dirty="0"/>
          </a:p>
        </p:txBody>
      </p:sp>
      <p:sp>
        <p:nvSpPr>
          <p:cNvPr id="3" name="Textplatzhalter">
            <a:extLst>
              <a:ext uri="{FF2B5EF4-FFF2-40B4-BE49-F238E27FC236}">
                <a16:creationId xmlns:a16="http://schemas.microsoft.com/office/drawing/2014/main" id="{EDCE9C64-E74E-4D3A-9490-A0E95366818E}"/>
              </a:ext>
            </a:extLst>
          </p:cNvPr>
          <p:cNvSpPr>
            <a:spLocks noGrp="1"/>
          </p:cNvSpPr>
          <p:nvPr>
            <p:ph type="body" idx="1"/>
          </p:nvPr>
        </p:nvSpPr>
        <p:spPr>
          <a:xfrm>
            <a:off x="250823" y="1708150"/>
            <a:ext cx="8640000" cy="2879725"/>
          </a:xfrm>
          <a:prstGeom prst="rect">
            <a:avLst/>
          </a:prstGeom>
        </p:spPr>
        <p:txBody>
          <a:bodyPr vert="horz" lIns="108000" tIns="45720" rIns="108000" bIns="45720" rtlCol="0">
            <a:noAutofit/>
          </a:bodyPr>
          <a:lstStyle/>
          <a:p>
            <a:pPr lvl="0"/>
            <a:r>
              <a:rPr lang="de-AT" noProof="0" dirty="0"/>
              <a:t>Mastertextformat bearbeiten</a:t>
            </a:r>
          </a:p>
          <a:p>
            <a:pPr lvl="1"/>
            <a:r>
              <a:rPr lang="de-AT" noProof="0" dirty="0"/>
              <a:t>Zweite Ebene</a:t>
            </a:r>
          </a:p>
          <a:p>
            <a:pPr lvl="2"/>
            <a:r>
              <a:rPr lang="de-AT" noProof="0" dirty="0"/>
              <a:t>Dritte Ebene</a:t>
            </a:r>
          </a:p>
          <a:p>
            <a:pPr lvl="3"/>
            <a:r>
              <a:rPr lang="de-AT" noProof="0" dirty="0"/>
              <a:t>Vierte Ebene</a:t>
            </a:r>
          </a:p>
          <a:p>
            <a:pPr lvl="4"/>
            <a:r>
              <a:rPr lang="de-AT" noProof="0" dirty="0"/>
              <a:t>Fünfte Ebene</a:t>
            </a:r>
          </a:p>
        </p:txBody>
      </p:sp>
      <p:sp>
        <p:nvSpPr>
          <p:cNvPr id="2" name="Titelplatzhalter">
            <a:extLst>
              <a:ext uri="{FF2B5EF4-FFF2-40B4-BE49-F238E27FC236}">
                <a16:creationId xmlns:a16="http://schemas.microsoft.com/office/drawing/2014/main" id="{41A56D7A-FADB-47C8-B993-80CA607A7090}"/>
              </a:ext>
            </a:extLst>
          </p:cNvPr>
          <p:cNvSpPr>
            <a:spLocks noGrp="1"/>
          </p:cNvSpPr>
          <p:nvPr>
            <p:ph type="title"/>
          </p:nvPr>
        </p:nvSpPr>
        <p:spPr>
          <a:xfrm>
            <a:off x="250824" y="801396"/>
            <a:ext cx="8640000" cy="412934"/>
          </a:xfrm>
          <a:prstGeom prst="rect">
            <a:avLst/>
          </a:prstGeom>
        </p:spPr>
        <p:txBody>
          <a:bodyPr vert="horz" lIns="108000" tIns="45720" rIns="108000" bIns="45720" rtlCol="0" anchor="t" anchorCtr="0">
            <a:noAutofit/>
          </a:bodyPr>
          <a:lstStyle/>
          <a:p>
            <a:endParaRPr lang="de-AT" noProof="0" dirty="0"/>
          </a:p>
        </p:txBody>
      </p:sp>
      <p:sp>
        <p:nvSpPr>
          <p:cNvPr id="7" name="Fußzeilenplatzhalter">
            <a:extLst>
              <a:ext uri="{FF2B5EF4-FFF2-40B4-BE49-F238E27FC236}">
                <a16:creationId xmlns:a16="http://schemas.microsoft.com/office/drawing/2014/main" id="{F45D76F2-2D68-429C-AE5F-A77BAB964828}"/>
              </a:ext>
            </a:extLst>
          </p:cNvPr>
          <p:cNvSpPr>
            <a:spLocks noGrp="1"/>
          </p:cNvSpPr>
          <p:nvPr>
            <p:ph type="ftr" sz="quarter" idx="3"/>
          </p:nvPr>
        </p:nvSpPr>
        <p:spPr>
          <a:xfrm>
            <a:off x="360000" y="4720931"/>
            <a:ext cx="5549695" cy="215188"/>
          </a:xfrm>
          <a:prstGeom prst="rect">
            <a:avLst/>
          </a:prstGeom>
        </p:spPr>
        <p:txBody>
          <a:bodyPr vert="horz" wrap="none" lIns="0" tIns="45720" rIns="108000" bIns="46800" rtlCol="0" anchor="ctr">
            <a:noAutofit/>
          </a:bodyPr>
          <a:lstStyle>
            <a:lvl1pPr algn="l">
              <a:lnSpc>
                <a:spcPts val="1050"/>
              </a:lnSpc>
              <a:defRPr sz="600" cap="all" baseline="0">
                <a:solidFill>
                  <a:schemeClr val="accent1"/>
                </a:solidFill>
              </a:defRPr>
            </a:lvl1pPr>
          </a:lstStyle>
          <a:p>
            <a:r>
              <a:rPr lang="de-AT" noProof="0" dirty="0"/>
              <a:t>Titel einfügen unter Einfügen/Kopf- und Fußzeile</a:t>
            </a:r>
          </a:p>
        </p:txBody>
      </p:sp>
    </p:spTree>
    <p:extLst>
      <p:ext uri="{BB962C8B-B14F-4D97-AF65-F5344CB8AC3E}">
        <p14:creationId xmlns:p14="http://schemas.microsoft.com/office/powerpoint/2010/main" val="369057397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744" r:id="rId7"/>
  </p:sldLayoutIdLst>
  <p:hf hdr="0"/>
  <p:txStyles>
    <p:titleStyle>
      <a:lvl1pPr algn="l" defTabSz="685800" rtl="0" eaLnBrk="1" latinLnBrk="0" hangingPunct="1">
        <a:lnSpc>
          <a:spcPts val="2500"/>
        </a:lnSpc>
        <a:spcBef>
          <a:spcPct val="0"/>
        </a:spcBef>
        <a:buNone/>
        <a:defRPr sz="2250" kern="1200">
          <a:solidFill>
            <a:schemeClr val="tx2"/>
          </a:solidFill>
          <a:latin typeface="+mj-lt"/>
          <a:ea typeface="+mj-ea"/>
          <a:cs typeface="+mj-cs"/>
        </a:defRPr>
      </a:lvl1pPr>
    </p:titleStyle>
    <p:bodyStyle>
      <a:lvl1pPr marL="0" indent="0" algn="l" defTabSz="685800" rtl="0" eaLnBrk="1" latinLnBrk="0" hangingPunct="1">
        <a:lnSpc>
          <a:spcPts val="1200"/>
        </a:lnSpc>
        <a:spcBef>
          <a:spcPts val="1500"/>
        </a:spcBef>
        <a:spcAft>
          <a:spcPts val="300"/>
        </a:spcAft>
        <a:buSzPct val="64000"/>
        <a:buFontTx/>
        <a:buNone/>
        <a:defRPr sz="900" b="1" kern="1200">
          <a:solidFill>
            <a:schemeClr val="tx1"/>
          </a:solidFill>
          <a:latin typeface="+mn-lt"/>
          <a:ea typeface="+mn-ea"/>
          <a:cs typeface="+mn-cs"/>
        </a:defRPr>
      </a:lvl1pPr>
      <a:lvl2pPr marL="252000" indent="-252000" algn="l" defTabSz="685800" rtl="0" eaLnBrk="1" latinLnBrk="0" hangingPunct="1">
        <a:lnSpc>
          <a:spcPts val="1200"/>
        </a:lnSpc>
        <a:spcBef>
          <a:spcPts val="300"/>
        </a:spcBef>
        <a:buSzPct val="64000"/>
        <a:buFontTx/>
        <a:buBlip>
          <a:blip r:embed="rId9"/>
        </a:buBlip>
        <a:defRPr sz="900" kern="1200">
          <a:solidFill>
            <a:schemeClr val="tx1"/>
          </a:solidFill>
          <a:latin typeface="+mn-lt"/>
          <a:ea typeface="+mn-ea"/>
          <a:cs typeface="+mn-cs"/>
        </a:defRPr>
      </a:lvl2pPr>
      <a:lvl3pPr marL="432000" indent="-180000" algn="l" defTabSz="685800" rtl="0" eaLnBrk="1" latinLnBrk="0" hangingPunct="1">
        <a:lnSpc>
          <a:spcPts val="1200"/>
        </a:lnSpc>
        <a:spcBef>
          <a:spcPts val="0"/>
        </a:spcBef>
        <a:spcAft>
          <a:spcPts val="0"/>
        </a:spcAft>
        <a:buClr>
          <a:schemeClr val="accent1"/>
        </a:buClr>
        <a:buFont typeface="Verdana" panose="020B0604030504040204" pitchFamily="34" charset="0"/>
        <a:buChar char="—"/>
        <a:defRPr sz="900" kern="1200">
          <a:solidFill>
            <a:schemeClr val="tx1"/>
          </a:solidFill>
          <a:latin typeface="+mn-lt"/>
          <a:ea typeface="+mn-ea"/>
          <a:cs typeface="+mn-cs"/>
        </a:defRPr>
      </a:lvl3pPr>
      <a:lvl4pPr marL="558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4pPr>
      <a:lvl5pPr marL="684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6">
          <p15:clr>
            <a:srgbClr val="F26B43"/>
          </p15:clr>
        </p15:guide>
        <p15:guide id="2" orient="horz" pos="1620">
          <p15:clr>
            <a:srgbClr val="F26B43"/>
          </p15:clr>
        </p15:guide>
        <p15:guide id="3" pos="5602">
          <p15:clr>
            <a:srgbClr val="F26B43"/>
          </p15:clr>
        </p15:guide>
        <p15:guide id="4" pos="158">
          <p15:clr>
            <a:srgbClr val="F26B43"/>
          </p15:clr>
        </p15:guide>
        <p15:guide id="5" pos="5534">
          <p15:clr>
            <a:srgbClr val="F26B43"/>
          </p15:clr>
        </p15:guide>
        <p15:guide id="6" orient="horz" pos="2890">
          <p15:clr>
            <a:srgbClr val="F26B43"/>
          </p15:clr>
        </p15:guide>
        <p15:guide id="7" orient="horz" pos="1076">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a:extLst>
              <a:ext uri="{FF2B5EF4-FFF2-40B4-BE49-F238E27FC236}">
                <a16:creationId xmlns:a16="http://schemas.microsoft.com/office/drawing/2014/main" id="{337DDA20-2A12-4C3C-9B8A-B49EAFCCF0C3}"/>
              </a:ext>
            </a:extLst>
          </p:cNvPr>
          <p:cNvSpPr>
            <a:spLocks noGrp="1"/>
          </p:cNvSpPr>
          <p:nvPr>
            <p:ph type="sldNum" sz="quarter" idx="4"/>
          </p:nvPr>
        </p:nvSpPr>
        <p:spPr>
          <a:xfrm>
            <a:off x="8331995" y="4720931"/>
            <a:ext cx="558829" cy="214098"/>
          </a:xfrm>
          <a:prstGeom prst="rect">
            <a:avLst/>
          </a:prstGeom>
        </p:spPr>
        <p:txBody>
          <a:bodyPr vert="horz" wrap="none" lIns="108000" tIns="45720" rIns="108000" bIns="45720" rtlCol="0" anchor="ctr">
            <a:noAutofit/>
          </a:bodyPr>
          <a:lstStyle>
            <a:lvl1pPr algn="r">
              <a:lnSpc>
                <a:spcPts val="1050"/>
              </a:lnSpc>
              <a:defRPr sz="600">
                <a:solidFill>
                  <a:schemeClr val="accent1"/>
                </a:solidFill>
              </a:defRPr>
            </a:lvl1p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FBC1C023-6F8C-4715-90E6-0C9B7043D933}"/>
              </a:ext>
            </a:extLst>
          </p:cNvPr>
          <p:cNvSpPr>
            <a:spLocks noGrp="1"/>
          </p:cNvSpPr>
          <p:nvPr>
            <p:ph type="dt" sz="half" idx="2"/>
          </p:nvPr>
        </p:nvSpPr>
        <p:spPr>
          <a:xfrm>
            <a:off x="6832599" y="4720931"/>
            <a:ext cx="1476313" cy="214098"/>
          </a:xfrm>
          <a:prstGeom prst="rect">
            <a:avLst/>
          </a:prstGeom>
        </p:spPr>
        <p:txBody>
          <a:bodyPr vert="horz" wrap="none" lIns="108000" tIns="45720" rIns="108000" bIns="45720" rtlCol="0" anchor="ctr">
            <a:noAutofit/>
          </a:bodyPr>
          <a:lstStyle>
            <a:lvl1pPr algn="r">
              <a:lnSpc>
                <a:spcPts val="1050"/>
              </a:lnSpc>
              <a:defRPr sz="600" cap="all" baseline="0">
                <a:solidFill>
                  <a:schemeClr val="accent1"/>
                </a:solidFill>
              </a:defRPr>
            </a:lvl1pPr>
          </a:lstStyle>
          <a:p>
            <a:fld id="{A3924F88-3043-4B91-B15F-C49937BABD9F}" type="datetime4">
              <a:rPr lang="de-DE" noProof="0" smtClean="0"/>
              <a:t>16. September 2024</a:t>
            </a:fld>
            <a:endParaRPr lang="de-AT" noProof="0" dirty="0"/>
          </a:p>
        </p:txBody>
      </p:sp>
      <p:sp>
        <p:nvSpPr>
          <p:cNvPr id="3" name="Textplatzhalter">
            <a:extLst>
              <a:ext uri="{FF2B5EF4-FFF2-40B4-BE49-F238E27FC236}">
                <a16:creationId xmlns:a16="http://schemas.microsoft.com/office/drawing/2014/main" id="{EDCE9C64-E74E-4D3A-9490-A0E95366818E}"/>
              </a:ext>
            </a:extLst>
          </p:cNvPr>
          <p:cNvSpPr>
            <a:spLocks noGrp="1"/>
          </p:cNvSpPr>
          <p:nvPr>
            <p:ph type="body" idx="1"/>
          </p:nvPr>
        </p:nvSpPr>
        <p:spPr>
          <a:xfrm>
            <a:off x="250823" y="1708150"/>
            <a:ext cx="8640000" cy="2879725"/>
          </a:xfrm>
          <a:prstGeom prst="rect">
            <a:avLst/>
          </a:prstGeom>
        </p:spPr>
        <p:txBody>
          <a:bodyPr vert="horz" lIns="108000" tIns="45720" rIns="108000" bIns="45720" rtlCol="0">
            <a:noAutofit/>
          </a:bodyPr>
          <a:lstStyle/>
          <a:p>
            <a:pPr lvl="0"/>
            <a:r>
              <a:rPr lang="de-AT" noProof="0" dirty="0"/>
              <a:t>Mastertextformat bearbeiten</a:t>
            </a:r>
          </a:p>
          <a:p>
            <a:pPr lvl="1"/>
            <a:r>
              <a:rPr lang="de-AT" noProof="0" dirty="0"/>
              <a:t>Zweite Ebene</a:t>
            </a:r>
          </a:p>
          <a:p>
            <a:pPr lvl="2"/>
            <a:r>
              <a:rPr lang="de-AT" noProof="0" dirty="0"/>
              <a:t>Dritte Ebene</a:t>
            </a:r>
          </a:p>
          <a:p>
            <a:pPr lvl="3"/>
            <a:r>
              <a:rPr lang="de-AT" noProof="0" dirty="0"/>
              <a:t>Vierte Ebene</a:t>
            </a:r>
          </a:p>
          <a:p>
            <a:pPr lvl="4"/>
            <a:r>
              <a:rPr lang="de-AT" noProof="0" dirty="0"/>
              <a:t>Fünfte Ebene</a:t>
            </a:r>
          </a:p>
        </p:txBody>
      </p:sp>
      <p:sp>
        <p:nvSpPr>
          <p:cNvPr id="2" name="Titelplatzhalter">
            <a:extLst>
              <a:ext uri="{FF2B5EF4-FFF2-40B4-BE49-F238E27FC236}">
                <a16:creationId xmlns:a16="http://schemas.microsoft.com/office/drawing/2014/main" id="{41A56D7A-FADB-47C8-B993-80CA607A7090}"/>
              </a:ext>
            </a:extLst>
          </p:cNvPr>
          <p:cNvSpPr>
            <a:spLocks noGrp="1"/>
          </p:cNvSpPr>
          <p:nvPr>
            <p:ph type="title"/>
          </p:nvPr>
        </p:nvSpPr>
        <p:spPr>
          <a:xfrm>
            <a:off x="250824" y="801396"/>
            <a:ext cx="8640000" cy="412934"/>
          </a:xfrm>
          <a:prstGeom prst="rect">
            <a:avLst/>
          </a:prstGeom>
        </p:spPr>
        <p:txBody>
          <a:bodyPr vert="horz" lIns="108000" tIns="45720" rIns="108000" bIns="45720" rtlCol="0" anchor="t" anchorCtr="0">
            <a:noAutofit/>
          </a:bodyPr>
          <a:lstStyle/>
          <a:p>
            <a:r>
              <a:rPr lang="de-AT" noProof="0" dirty="0"/>
              <a:t>Überschrift 1-zeilig</a:t>
            </a:r>
          </a:p>
        </p:txBody>
      </p:sp>
      <p:pic>
        <p:nvPicPr>
          <p:cNvPr id="8" name="Logo Wirtsch. + Steuerb.">
            <a:extLst>
              <a:ext uri="{FF2B5EF4-FFF2-40B4-BE49-F238E27FC236}">
                <a16:creationId xmlns:a16="http://schemas.microsoft.com/office/drawing/2014/main" id="{DAAD1B47-2DA9-4435-95F4-489BE9615608}"/>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58775" y="270000"/>
            <a:ext cx="784800" cy="267107"/>
          </a:xfrm>
          <a:prstGeom prst="rect">
            <a:avLst/>
          </a:prstGeom>
        </p:spPr>
      </p:pic>
      <p:sp>
        <p:nvSpPr>
          <p:cNvPr id="9" name="Fußzeilenplatzhalter">
            <a:extLst>
              <a:ext uri="{FF2B5EF4-FFF2-40B4-BE49-F238E27FC236}">
                <a16:creationId xmlns:a16="http://schemas.microsoft.com/office/drawing/2014/main" id="{9476195D-85C6-4A62-8BE9-5299398BA4F7}"/>
              </a:ext>
            </a:extLst>
          </p:cNvPr>
          <p:cNvSpPr>
            <a:spLocks noGrp="1"/>
          </p:cNvSpPr>
          <p:nvPr>
            <p:ph type="ftr" sz="quarter" idx="3"/>
          </p:nvPr>
        </p:nvSpPr>
        <p:spPr>
          <a:xfrm>
            <a:off x="360000" y="4720931"/>
            <a:ext cx="5551200" cy="215188"/>
          </a:xfrm>
          <a:prstGeom prst="rect">
            <a:avLst/>
          </a:prstGeom>
        </p:spPr>
        <p:txBody>
          <a:bodyPr vert="horz" wrap="none" lIns="0" tIns="45720" rIns="108000" bIns="46800" rtlCol="0" anchor="ctr">
            <a:noAutofit/>
          </a:bodyPr>
          <a:lstStyle>
            <a:lvl1pPr algn="l">
              <a:lnSpc>
                <a:spcPts val="1050"/>
              </a:lnSpc>
              <a:defRPr sz="600" cap="all" baseline="0">
                <a:solidFill>
                  <a:schemeClr val="accent1"/>
                </a:solidFill>
              </a:defRPr>
            </a:lvl1pPr>
          </a:lstStyle>
          <a:p>
            <a:r>
              <a:rPr lang="de-AT" noProof="0" dirty="0"/>
              <a:t>Titel einfügen unter Einfügen/Kopf- und Fußzeile</a:t>
            </a:r>
          </a:p>
        </p:txBody>
      </p:sp>
    </p:spTree>
    <p:extLst>
      <p:ext uri="{BB962C8B-B14F-4D97-AF65-F5344CB8AC3E}">
        <p14:creationId xmlns:p14="http://schemas.microsoft.com/office/powerpoint/2010/main" val="376395126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Lst>
  <p:hf hdr="0"/>
  <p:txStyles>
    <p:titleStyle>
      <a:lvl1pPr algn="l" defTabSz="685800" rtl="0" eaLnBrk="1" latinLnBrk="0" hangingPunct="1">
        <a:lnSpc>
          <a:spcPts val="2500"/>
        </a:lnSpc>
        <a:spcBef>
          <a:spcPct val="0"/>
        </a:spcBef>
        <a:buNone/>
        <a:defRPr sz="2250" kern="1200">
          <a:solidFill>
            <a:schemeClr val="tx2"/>
          </a:solidFill>
          <a:latin typeface="+mj-lt"/>
          <a:ea typeface="+mj-ea"/>
          <a:cs typeface="+mj-cs"/>
        </a:defRPr>
      </a:lvl1pPr>
    </p:titleStyle>
    <p:bodyStyle>
      <a:lvl1pPr marL="0" indent="0" algn="l" defTabSz="685800" rtl="0" eaLnBrk="1" latinLnBrk="0" hangingPunct="1">
        <a:lnSpc>
          <a:spcPts val="1200"/>
        </a:lnSpc>
        <a:spcBef>
          <a:spcPts val="1500"/>
        </a:spcBef>
        <a:spcAft>
          <a:spcPts val="300"/>
        </a:spcAft>
        <a:buSzPct val="64000"/>
        <a:buFontTx/>
        <a:buNone/>
        <a:defRPr sz="900" b="1" kern="1200">
          <a:solidFill>
            <a:schemeClr val="tx1"/>
          </a:solidFill>
          <a:latin typeface="+mn-lt"/>
          <a:ea typeface="+mn-ea"/>
          <a:cs typeface="+mn-cs"/>
        </a:defRPr>
      </a:lvl1pPr>
      <a:lvl2pPr marL="252000" indent="-252000" algn="l" defTabSz="685800" rtl="0" eaLnBrk="1" latinLnBrk="0" hangingPunct="1">
        <a:lnSpc>
          <a:spcPts val="1200"/>
        </a:lnSpc>
        <a:spcBef>
          <a:spcPts val="300"/>
        </a:spcBef>
        <a:buSzPct val="64000"/>
        <a:buFontTx/>
        <a:buBlip>
          <a:blip r:embed="rId12"/>
        </a:buBlip>
        <a:defRPr sz="900" kern="1200">
          <a:solidFill>
            <a:schemeClr val="tx1"/>
          </a:solidFill>
          <a:latin typeface="+mn-lt"/>
          <a:ea typeface="+mn-ea"/>
          <a:cs typeface="+mn-cs"/>
        </a:defRPr>
      </a:lvl2pPr>
      <a:lvl3pPr marL="432000" indent="-180000" algn="l" defTabSz="685800" rtl="0" eaLnBrk="1" latinLnBrk="0" hangingPunct="1">
        <a:lnSpc>
          <a:spcPts val="1200"/>
        </a:lnSpc>
        <a:spcBef>
          <a:spcPts val="0"/>
        </a:spcBef>
        <a:spcAft>
          <a:spcPts val="0"/>
        </a:spcAft>
        <a:buClr>
          <a:schemeClr val="accent1"/>
        </a:buClr>
        <a:buFont typeface="Verdana" panose="020B0604030504040204" pitchFamily="34" charset="0"/>
        <a:buChar char="—"/>
        <a:defRPr sz="900" kern="1200">
          <a:solidFill>
            <a:schemeClr val="tx1"/>
          </a:solidFill>
          <a:latin typeface="+mn-lt"/>
          <a:ea typeface="+mn-ea"/>
          <a:cs typeface="+mn-cs"/>
        </a:defRPr>
      </a:lvl3pPr>
      <a:lvl4pPr marL="558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4pPr>
      <a:lvl5pPr marL="684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620">
          <p15:clr>
            <a:srgbClr val="F26B43"/>
          </p15:clr>
        </p15:guide>
        <p15:guide id="3" pos="5602">
          <p15:clr>
            <a:srgbClr val="F26B43"/>
          </p15:clr>
        </p15:guide>
        <p15:guide id="4" pos="226">
          <p15:clr>
            <a:srgbClr val="F26B43"/>
          </p15:clr>
        </p15:guide>
        <p15:guide id="5" pos="5534">
          <p15:clr>
            <a:srgbClr val="F26B43"/>
          </p15:clr>
        </p15:guide>
        <p15:guide id="6" orient="horz" pos="2890">
          <p15:clr>
            <a:srgbClr val="F26B43"/>
          </p15:clr>
        </p15:guide>
        <p15:guide id="7" orient="horz" pos="1076">
          <p15:clr>
            <a:srgbClr val="F26B43"/>
          </p15:clr>
        </p15:guide>
        <p15:guide id="14" pos="158">
          <p15:clr>
            <a:srgbClr val="F26B43"/>
          </p15:clr>
        </p15:guide>
        <p15:guide id="15" orient="horz" pos="293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a:extLst>
              <a:ext uri="{FF2B5EF4-FFF2-40B4-BE49-F238E27FC236}">
                <a16:creationId xmlns:a16="http://schemas.microsoft.com/office/drawing/2014/main" id="{337DDA20-2A12-4C3C-9B8A-B49EAFCCF0C3}"/>
              </a:ext>
            </a:extLst>
          </p:cNvPr>
          <p:cNvSpPr>
            <a:spLocks noGrp="1"/>
          </p:cNvSpPr>
          <p:nvPr>
            <p:ph type="sldNum" sz="quarter" idx="4"/>
          </p:nvPr>
        </p:nvSpPr>
        <p:spPr>
          <a:xfrm>
            <a:off x="8331995" y="4720931"/>
            <a:ext cx="558829" cy="214098"/>
          </a:xfrm>
          <a:prstGeom prst="rect">
            <a:avLst/>
          </a:prstGeom>
        </p:spPr>
        <p:txBody>
          <a:bodyPr vert="horz" wrap="none" lIns="108000" tIns="45720" rIns="108000" bIns="45720" rtlCol="0" anchor="ctr">
            <a:noAutofit/>
          </a:bodyPr>
          <a:lstStyle>
            <a:lvl1pPr algn="r">
              <a:lnSpc>
                <a:spcPts val="1050"/>
              </a:lnSpc>
              <a:defRPr sz="600">
                <a:solidFill>
                  <a:schemeClr val="accent1"/>
                </a:solidFill>
              </a:defRPr>
            </a:lvl1p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FBC1C023-6F8C-4715-90E6-0C9B7043D933}"/>
              </a:ext>
            </a:extLst>
          </p:cNvPr>
          <p:cNvSpPr>
            <a:spLocks noGrp="1"/>
          </p:cNvSpPr>
          <p:nvPr>
            <p:ph type="dt" sz="half" idx="2"/>
          </p:nvPr>
        </p:nvSpPr>
        <p:spPr>
          <a:xfrm>
            <a:off x="6832599" y="4720931"/>
            <a:ext cx="1476313" cy="214098"/>
          </a:xfrm>
          <a:prstGeom prst="rect">
            <a:avLst/>
          </a:prstGeom>
        </p:spPr>
        <p:txBody>
          <a:bodyPr vert="horz" wrap="none" lIns="108000" tIns="45720" rIns="108000" bIns="45720" rtlCol="0" anchor="ctr">
            <a:noAutofit/>
          </a:bodyPr>
          <a:lstStyle>
            <a:lvl1pPr algn="r">
              <a:lnSpc>
                <a:spcPts val="1050"/>
              </a:lnSpc>
              <a:defRPr sz="600" cap="all" baseline="0">
                <a:solidFill>
                  <a:schemeClr val="accent1"/>
                </a:solidFill>
              </a:defRPr>
            </a:lvl1pPr>
          </a:lstStyle>
          <a:p>
            <a:fld id="{7AB15B45-AA86-4AE2-9FF4-F0375805804A}" type="datetime4">
              <a:rPr lang="de-DE" smtClean="0"/>
              <a:t>16. September 2024</a:t>
            </a:fld>
            <a:endParaRPr lang="en-US" dirty="0"/>
          </a:p>
        </p:txBody>
      </p:sp>
      <p:sp>
        <p:nvSpPr>
          <p:cNvPr id="3" name="Textplatzhalter">
            <a:extLst>
              <a:ext uri="{FF2B5EF4-FFF2-40B4-BE49-F238E27FC236}">
                <a16:creationId xmlns:a16="http://schemas.microsoft.com/office/drawing/2014/main" id="{EDCE9C64-E74E-4D3A-9490-A0E95366818E}"/>
              </a:ext>
            </a:extLst>
          </p:cNvPr>
          <p:cNvSpPr>
            <a:spLocks noGrp="1"/>
          </p:cNvSpPr>
          <p:nvPr>
            <p:ph type="body" idx="1"/>
          </p:nvPr>
        </p:nvSpPr>
        <p:spPr>
          <a:xfrm>
            <a:off x="250823" y="1708150"/>
            <a:ext cx="8640000" cy="2879725"/>
          </a:xfrm>
          <a:prstGeom prst="rect">
            <a:avLst/>
          </a:prstGeom>
        </p:spPr>
        <p:txBody>
          <a:bodyPr vert="horz" lIns="108000" tIns="45720" rIns="108000" bIns="45720" rtlCol="0">
            <a:noAutofit/>
          </a:bodyPr>
          <a:lstStyle/>
          <a:p>
            <a:pPr lvl="0"/>
            <a:r>
              <a:rPr lang="de-AT" noProof="0" dirty="0"/>
              <a:t>Mastertextformat bearbeiten</a:t>
            </a:r>
          </a:p>
          <a:p>
            <a:pPr lvl="1"/>
            <a:r>
              <a:rPr lang="de-AT" noProof="0" dirty="0"/>
              <a:t>Zweite Ebene</a:t>
            </a:r>
          </a:p>
          <a:p>
            <a:pPr lvl="2"/>
            <a:r>
              <a:rPr lang="de-AT" noProof="0" dirty="0"/>
              <a:t>Dritte Ebene</a:t>
            </a:r>
          </a:p>
          <a:p>
            <a:pPr lvl="3"/>
            <a:r>
              <a:rPr lang="de-AT" noProof="0" dirty="0"/>
              <a:t>Vierte Ebene</a:t>
            </a:r>
          </a:p>
          <a:p>
            <a:pPr lvl="4"/>
            <a:r>
              <a:rPr lang="de-AT" noProof="0" dirty="0"/>
              <a:t>Fünfte Ebene</a:t>
            </a:r>
          </a:p>
        </p:txBody>
      </p:sp>
      <p:sp>
        <p:nvSpPr>
          <p:cNvPr id="2" name="Titelplatzhalter">
            <a:extLst>
              <a:ext uri="{FF2B5EF4-FFF2-40B4-BE49-F238E27FC236}">
                <a16:creationId xmlns:a16="http://schemas.microsoft.com/office/drawing/2014/main" id="{41A56D7A-FADB-47C8-B993-80CA607A7090}"/>
              </a:ext>
            </a:extLst>
          </p:cNvPr>
          <p:cNvSpPr>
            <a:spLocks noGrp="1"/>
          </p:cNvSpPr>
          <p:nvPr>
            <p:ph type="title"/>
          </p:nvPr>
        </p:nvSpPr>
        <p:spPr>
          <a:xfrm>
            <a:off x="250824" y="801396"/>
            <a:ext cx="8640000" cy="412934"/>
          </a:xfrm>
          <a:prstGeom prst="rect">
            <a:avLst/>
          </a:prstGeom>
        </p:spPr>
        <p:txBody>
          <a:bodyPr vert="horz" lIns="108000" tIns="45720" rIns="108000" bIns="45720" rtlCol="0" anchor="t" anchorCtr="0">
            <a:noAutofit/>
          </a:bodyPr>
          <a:lstStyle/>
          <a:p>
            <a:endParaRPr lang="de-AT" noProof="0" dirty="0"/>
          </a:p>
        </p:txBody>
      </p:sp>
      <p:sp>
        <p:nvSpPr>
          <p:cNvPr id="7" name="Fußzeilenplatzhalter">
            <a:extLst>
              <a:ext uri="{FF2B5EF4-FFF2-40B4-BE49-F238E27FC236}">
                <a16:creationId xmlns:a16="http://schemas.microsoft.com/office/drawing/2014/main" id="{F45D76F2-2D68-429C-AE5F-A77BAB964828}"/>
              </a:ext>
            </a:extLst>
          </p:cNvPr>
          <p:cNvSpPr>
            <a:spLocks noGrp="1"/>
          </p:cNvSpPr>
          <p:nvPr>
            <p:ph type="ftr" sz="quarter" idx="3"/>
          </p:nvPr>
        </p:nvSpPr>
        <p:spPr>
          <a:xfrm>
            <a:off x="360000" y="4720931"/>
            <a:ext cx="5549695" cy="215188"/>
          </a:xfrm>
          <a:prstGeom prst="rect">
            <a:avLst/>
          </a:prstGeom>
        </p:spPr>
        <p:txBody>
          <a:bodyPr vert="horz" wrap="none" lIns="0" tIns="45720" rIns="108000" bIns="46800" rtlCol="0" anchor="ctr">
            <a:noAutofit/>
          </a:bodyPr>
          <a:lstStyle>
            <a:lvl1pPr algn="l">
              <a:lnSpc>
                <a:spcPts val="1050"/>
              </a:lnSpc>
              <a:defRPr sz="600" cap="all" baseline="0">
                <a:solidFill>
                  <a:schemeClr val="accent1"/>
                </a:solidFill>
              </a:defRPr>
            </a:lvl1pPr>
          </a:lstStyle>
          <a:p>
            <a:r>
              <a:rPr lang="de-AT" noProof="0" dirty="0"/>
              <a:t>Titel einfügen unter Einfügen/Kopf- und Fußzeile</a:t>
            </a:r>
          </a:p>
        </p:txBody>
      </p:sp>
    </p:spTree>
    <p:extLst>
      <p:ext uri="{BB962C8B-B14F-4D97-AF65-F5344CB8AC3E}">
        <p14:creationId xmlns:p14="http://schemas.microsoft.com/office/powerpoint/2010/main" val="75544050"/>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8" r:id="rId3"/>
    <p:sldLayoutId id="2147483660" r:id="rId4"/>
    <p:sldLayoutId id="2147483665" r:id="rId5"/>
    <p:sldLayoutId id="2147483666" r:id="rId6"/>
  </p:sldLayoutIdLst>
  <p:hf hdr="0"/>
  <p:txStyles>
    <p:titleStyle>
      <a:lvl1pPr algn="l" defTabSz="685800" rtl="0" eaLnBrk="1" latinLnBrk="0" hangingPunct="1">
        <a:lnSpc>
          <a:spcPts val="2500"/>
        </a:lnSpc>
        <a:spcBef>
          <a:spcPct val="0"/>
        </a:spcBef>
        <a:buNone/>
        <a:defRPr sz="2250" kern="1200">
          <a:solidFill>
            <a:schemeClr val="tx2"/>
          </a:solidFill>
          <a:latin typeface="+mj-lt"/>
          <a:ea typeface="+mj-ea"/>
          <a:cs typeface="+mj-cs"/>
        </a:defRPr>
      </a:lvl1pPr>
    </p:titleStyle>
    <p:bodyStyle>
      <a:lvl1pPr marL="0" indent="0" algn="l" defTabSz="685800" rtl="0" eaLnBrk="1" latinLnBrk="0" hangingPunct="1">
        <a:lnSpc>
          <a:spcPts val="1200"/>
        </a:lnSpc>
        <a:spcBef>
          <a:spcPts val="1500"/>
        </a:spcBef>
        <a:spcAft>
          <a:spcPts val="300"/>
        </a:spcAft>
        <a:buSzPct val="64000"/>
        <a:buFontTx/>
        <a:buNone/>
        <a:defRPr sz="900" b="1" kern="1200">
          <a:solidFill>
            <a:schemeClr val="tx1"/>
          </a:solidFill>
          <a:latin typeface="+mn-lt"/>
          <a:ea typeface="+mn-ea"/>
          <a:cs typeface="+mn-cs"/>
        </a:defRPr>
      </a:lvl1pPr>
      <a:lvl2pPr marL="252000" indent="-252000" algn="l" defTabSz="685800" rtl="0" eaLnBrk="1" latinLnBrk="0" hangingPunct="1">
        <a:lnSpc>
          <a:spcPts val="1200"/>
        </a:lnSpc>
        <a:spcBef>
          <a:spcPts val="300"/>
        </a:spcBef>
        <a:buSzPct val="64000"/>
        <a:buFontTx/>
        <a:buBlip>
          <a:blip r:embed="rId8"/>
        </a:buBlip>
        <a:defRPr sz="900" kern="1200">
          <a:solidFill>
            <a:schemeClr val="tx1"/>
          </a:solidFill>
          <a:latin typeface="+mn-lt"/>
          <a:ea typeface="+mn-ea"/>
          <a:cs typeface="+mn-cs"/>
        </a:defRPr>
      </a:lvl2pPr>
      <a:lvl3pPr marL="432000" indent="-180000" algn="l" defTabSz="685800" rtl="0" eaLnBrk="1" latinLnBrk="0" hangingPunct="1">
        <a:lnSpc>
          <a:spcPts val="1200"/>
        </a:lnSpc>
        <a:spcBef>
          <a:spcPts val="0"/>
        </a:spcBef>
        <a:spcAft>
          <a:spcPts val="0"/>
        </a:spcAft>
        <a:buClr>
          <a:schemeClr val="accent1"/>
        </a:buClr>
        <a:buFont typeface="Verdana" panose="020B0604030504040204" pitchFamily="34" charset="0"/>
        <a:buChar char="—"/>
        <a:defRPr sz="900" kern="1200">
          <a:solidFill>
            <a:schemeClr val="tx1"/>
          </a:solidFill>
          <a:latin typeface="+mn-lt"/>
          <a:ea typeface="+mn-ea"/>
          <a:cs typeface="+mn-cs"/>
        </a:defRPr>
      </a:lvl3pPr>
      <a:lvl4pPr marL="558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4pPr>
      <a:lvl5pPr marL="684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6" userDrawn="1">
          <p15:clr>
            <a:srgbClr val="F26B43"/>
          </p15:clr>
        </p15:guide>
        <p15:guide id="2" orient="horz" pos="1620" userDrawn="1">
          <p15:clr>
            <a:srgbClr val="F26B43"/>
          </p15:clr>
        </p15:guide>
        <p15:guide id="3" pos="5602" userDrawn="1">
          <p15:clr>
            <a:srgbClr val="F26B43"/>
          </p15:clr>
        </p15:guide>
        <p15:guide id="4" pos="158" userDrawn="1">
          <p15:clr>
            <a:srgbClr val="F26B43"/>
          </p15:clr>
        </p15:guide>
        <p15:guide id="5" pos="5534" userDrawn="1">
          <p15:clr>
            <a:srgbClr val="F26B43"/>
          </p15:clr>
        </p15:guide>
        <p15:guide id="6" orient="horz" pos="2890" userDrawn="1">
          <p15:clr>
            <a:srgbClr val="F26B43"/>
          </p15:clr>
        </p15:guide>
        <p15:guide id="7" orient="horz" pos="1076"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a:extLst>
              <a:ext uri="{FF2B5EF4-FFF2-40B4-BE49-F238E27FC236}">
                <a16:creationId xmlns:a16="http://schemas.microsoft.com/office/drawing/2014/main" id="{337DDA20-2A12-4C3C-9B8A-B49EAFCCF0C3}"/>
              </a:ext>
            </a:extLst>
          </p:cNvPr>
          <p:cNvSpPr>
            <a:spLocks noGrp="1"/>
          </p:cNvSpPr>
          <p:nvPr>
            <p:ph type="sldNum" sz="quarter" idx="4"/>
          </p:nvPr>
        </p:nvSpPr>
        <p:spPr>
          <a:xfrm>
            <a:off x="8331995" y="4720931"/>
            <a:ext cx="558829" cy="214098"/>
          </a:xfrm>
          <a:prstGeom prst="rect">
            <a:avLst/>
          </a:prstGeom>
        </p:spPr>
        <p:txBody>
          <a:bodyPr vert="horz" wrap="none" lIns="108000" tIns="45720" rIns="108000" bIns="45720" rtlCol="0" anchor="ctr">
            <a:noAutofit/>
          </a:bodyPr>
          <a:lstStyle>
            <a:lvl1pPr algn="r">
              <a:lnSpc>
                <a:spcPts val="1050"/>
              </a:lnSpc>
              <a:defRPr sz="600">
                <a:solidFill>
                  <a:schemeClr val="accent1"/>
                </a:solidFill>
              </a:defRPr>
            </a:lvl1p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FBC1C023-6F8C-4715-90E6-0C9B7043D933}"/>
              </a:ext>
            </a:extLst>
          </p:cNvPr>
          <p:cNvSpPr>
            <a:spLocks noGrp="1"/>
          </p:cNvSpPr>
          <p:nvPr>
            <p:ph type="dt" sz="half" idx="2"/>
          </p:nvPr>
        </p:nvSpPr>
        <p:spPr>
          <a:xfrm>
            <a:off x="6832599" y="4720931"/>
            <a:ext cx="1476313" cy="214098"/>
          </a:xfrm>
          <a:prstGeom prst="rect">
            <a:avLst/>
          </a:prstGeom>
        </p:spPr>
        <p:txBody>
          <a:bodyPr vert="horz" wrap="none" lIns="108000" tIns="45720" rIns="108000" bIns="45720" rtlCol="0" anchor="ctr">
            <a:noAutofit/>
          </a:bodyPr>
          <a:lstStyle>
            <a:lvl1pPr algn="r">
              <a:lnSpc>
                <a:spcPts val="1050"/>
              </a:lnSpc>
              <a:defRPr sz="600" cap="all" baseline="0">
                <a:solidFill>
                  <a:schemeClr val="accent1"/>
                </a:solidFill>
              </a:defRPr>
            </a:lvl1pPr>
          </a:lstStyle>
          <a:p>
            <a:fld id="{446A18C1-57AF-4DB2-9A5C-4908EFF954EF}" type="datetime4">
              <a:rPr lang="de-DE" noProof="0" smtClean="0"/>
              <a:t>16. September 2024</a:t>
            </a:fld>
            <a:endParaRPr lang="de-AT" noProof="0" dirty="0"/>
          </a:p>
        </p:txBody>
      </p:sp>
      <p:sp>
        <p:nvSpPr>
          <p:cNvPr id="3" name="Textplatzhalter">
            <a:extLst>
              <a:ext uri="{FF2B5EF4-FFF2-40B4-BE49-F238E27FC236}">
                <a16:creationId xmlns:a16="http://schemas.microsoft.com/office/drawing/2014/main" id="{EDCE9C64-E74E-4D3A-9490-A0E95366818E}"/>
              </a:ext>
            </a:extLst>
          </p:cNvPr>
          <p:cNvSpPr>
            <a:spLocks noGrp="1"/>
          </p:cNvSpPr>
          <p:nvPr>
            <p:ph type="body" idx="1"/>
          </p:nvPr>
        </p:nvSpPr>
        <p:spPr>
          <a:xfrm>
            <a:off x="250823" y="1708150"/>
            <a:ext cx="8640000" cy="2879725"/>
          </a:xfrm>
          <a:prstGeom prst="rect">
            <a:avLst/>
          </a:prstGeom>
        </p:spPr>
        <p:txBody>
          <a:bodyPr vert="horz" lIns="108000" tIns="45720" rIns="108000" bIns="45720" rtlCol="0">
            <a:noAutofit/>
          </a:bodyPr>
          <a:lstStyle/>
          <a:p>
            <a:pPr lvl="0"/>
            <a:r>
              <a:rPr lang="de-AT" noProof="0" dirty="0"/>
              <a:t>Mastertextformat bearbeiten</a:t>
            </a:r>
          </a:p>
          <a:p>
            <a:pPr lvl="1"/>
            <a:r>
              <a:rPr lang="de-AT" noProof="0" dirty="0"/>
              <a:t>Zweite Ebene</a:t>
            </a:r>
          </a:p>
          <a:p>
            <a:pPr lvl="2"/>
            <a:r>
              <a:rPr lang="de-AT" noProof="0" dirty="0"/>
              <a:t>Dritte Ebene</a:t>
            </a:r>
          </a:p>
          <a:p>
            <a:pPr lvl="3"/>
            <a:r>
              <a:rPr lang="de-AT" noProof="0" dirty="0"/>
              <a:t>Vierte Ebene</a:t>
            </a:r>
          </a:p>
          <a:p>
            <a:pPr lvl="4"/>
            <a:r>
              <a:rPr lang="de-AT" noProof="0" dirty="0"/>
              <a:t>Fünfte Ebene</a:t>
            </a:r>
          </a:p>
        </p:txBody>
      </p:sp>
      <p:sp>
        <p:nvSpPr>
          <p:cNvPr id="2" name="Titelplatzhalter">
            <a:extLst>
              <a:ext uri="{FF2B5EF4-FFF2-40B4-BE49-F238E27FC236}">
                <a16:creationId xmlns:a16="http://schemas.microsoft.com/office/drawing/2014/main" id="{41A56D7A-FADB-47C8-B993-80CA607A7090}"/>
              </a:ext>
            </a:extLst>
          </p:cNvPr>
          <p:cNvSpPr>
            <a:spLocks noGrp="1"/>
          </p:cNvSpPr>
          <p:nvPr>
            <p:ph type="title"/>
          </p:nvPr>
        </p:nvSpPr>
        <p:spPr>
          <a:xfrm>
            <a:off x="250824" y="801396"/>
            <a:ext cx="8640000" cy="412934"/>
          </a:xfrm>
          <a:prstGeom prst="rect">
            <a:avLst/>
          </a:prstGeom>
        </p:spPr>
        <p:txBody>
          <a:bodyPr vert="horz" lIns="108000" tIns="45720" rIns="108000" bIns="45720" rtlCol="0" anchor="t" anchorCtr="0">
            <a:noAutofit/>
          </a:bodyPr>
          <a:lstStyle/>
          <a:p>
            <a:r>
              <a:rPr lang="de-AT" noProof="0" dirty="0"/>
              <a:t>Überschrift 1-zeilig</a:t>
            </a:r>
          </a:p>
        </p:txBody>
      </p:sp>
      <p:pic>
        <p:nvPicPr>
          <p:cNvPr id="7" name="Log Rechtsanw.">
            <a:extLst>
              <a:ext uri="{FF2B5EF4-FFF2-40B4-BE49-F238E27FC236}">
                <a16:creationId xmlns:a16="http://schemas.microsoft.com/office/drawing/2014/main" id="{6C258050-4F7D-44F8-96C6-E944DA6EBA8A}"/>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335600" y="270000"/>
            <a:ext cx="612000" cy="199385"/>
          </a:xfrm>
          <a:prstGeom prst="rect">
            <a:avLst/>
          </a:prstGeom>
        </p:spPr>
      </p:pic>
      <p:pic>
        <p:nvPicPr>
          <p:cNvPr id="8" name="Logo Wirtsch. + Steuerb.">
            <a:extLst>
              <a:ext uri="{FF2B5EF4-FFF2-40B4-BE49-F238E27FC236}">
                <a16:creationId xmlns:a16="http://schemas.microsoft.com/office/drawing/2014/main" id="{DAAD1B47-2DA9-4435-95F4-489BE9615608}"/>
              </a:ext>
            </a:extLst>
          </p:cNvPr>
          <p:cNvPicPr>
            <a:picLocks noChangeAspect="1"/>
          </p:cNvPicPr>
          <p:nvPr userDrawn="1"/>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58775" y="270000"/>
            <a:ext cx="784800" cy="267107"/>
          </a:xfrm>
          <a:prstGeom prst="rect">
            <a:avLst/>
          </a:prstGeom>
        </p:spPr>
      </p:pic>
      <p:sp>
        <p:nvSpPr>
          <p:cNvPr id="9" name="Fußzeilenplatzhalter">
            <a:extLst>
              <a:ext uri="{FF2B5EF4-FFF2-40B4-BE49-F238E27FC236}">
                <a16:creationId xmlns:a16="http://schemas.microsoft.com/office/drawing/2014/main" id="{9476195D-85C6-4A62-8BE9-5299398BA4F7}"/>
              </a:ext>
            </a:extLst>
          </p:cNvPr>
          <p:cNvSpPr>
            <a:spLocks noGrp="1"/>
          </p:cNvSpPr>
          <p:nvPr>
            <p:ph type="ftr" sz="quarter" idx="3"/>
          </p:nvPr>
        </p:nvSpPr>
        <p:spPr>
          <a:xfrm>
            <a:off x="360000" y="4720931"/>
            <a:ext cx="5551200" cy="215188"/>
          </a:xfrm>
          <a:prstGeom prst="rect">
            <a:avLst/>
          </a:prstGeom>
        </p:spPr>
        <p:txBody>
          <a:bodyPr vert="horz" wrap="none" lIns="0" tIns="45720" rIns="108000" bIns="46800" rtlCol="0" anchor="ctr">
            <a:noAutofit/>
          </a:bodyPr>
          <a:lstStyle>
            <a:lvl1pPr algn="l">
              <a:lnSpc>
                <a:spcPts val="1050"/>
              </a:lnSpc>
              <a:defRPr sz="600" cap="all" baseline="0">
                <a:solidFill>
                  <a:schemeClr val="accent1"/>
                </a:solidFill>
              </a:defRPr>
            </a:lvl1pPr>
          </a:lstStyle>
          <a:p>
            <a:r>
              <a:rPr lang="de-AT" noProof="0" dirty="0"/>
              <a:t>Titel einfügen unter Einfügen/Kopf- und Fußzeile</a:t>
            </a:r>
          </a:p>
        </p:txBody>
      </p:sp>
    </p:spTree>
    <p:extLst>
      <p:ext uri="{BB962C8B-B14F-4D97-AF65-F5344CB8AC3E}">
        <p14:creationId xmlns:p14="http://schemas.microsoft.com/office/powerpoint/2010/main" val="1443433315"/>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Lst>
  <p:hf hdr="0"/>
  <p:txStyles>
    <p:titleStyle>
      <a:lvl1pPr algn="l" defTabSz="685800" rtl="0" eaLnBrk="1" latinLnBrk="0" hangingPunct="1">
        <a:lnSpc>
          <a:spcPts val="2500"/>
        </a:lnSpc>
        <a:spcBef>
          <a:spcPct val="0"/>
        </a:spcBef>
        <a:buNone/>
        <a:defRPr sz="2250" kern="1200">
          <a:solidFill>
            <a:schemeClr val="tx2"/>
          </a:solidFill>
          <a:latin typeface="+mj-lt"/>
          <a:ea typeface="+mj-ea"/>
          <a:cs typeface="+mj-cs"/>
        </a:defRPr>
      </a:lvl1pPr>
    </p:titleStyle>
    <p:bodyStyle>
      <a:lvl1pPr marL="0" indent="0" algn="l" defTabSz="685800" rtl="0" eaLnBrk="1" latinLnBrk="0" hangingPunct="1">
        <a:lnSpc>
          <a:spcPts val="1200"/>
        </a:lnSpc>
        <a:spcBef>
          <a:spcPts val="1500"/>
        </a:spcBef>
        <a:spcAft>
          <a:spcPts val="300"/>
        </a:spcAft>
        <a:buSzPct val="64000"/>
        <a:buFontTx/>
        <a:buNone/>
        <a:defRPr sz="900" b="1" kern="1200">
          <a:solidFill>
            <a:schemeClr val="tx1"/>
          </a:solidFill>
          <a:latin typeface="+mn-lt"/>
          <a:ea typeface="+mn-ea"/>
          <a:cs typeface="+mn-cs"/>
        </a:defRPr>
      </a:lvl1pPr>
      <a:lvl2pPr marL="252000" indent="-252000" algn="l" defTabSz="685800" rtl="0" eaLnBrk="1" latinLnBrk="0" hangingPunct="1">
        <a:lnSpc>
          <a:spcPts val="1200"/>
        </a:lnSpc>
        <a:spcBef>
          <a:spcPts val="300"/>
        </a:spcBef>
        <a:buSzPct val="64000"/>
        <a:buFontTx/>
        <a:buBlip>
          <a:blip r:embed="rId14"/>
        </a:buBlip>
        <a:defRPr sz="900" kern="1200">
          <a:solidFill>
            <a:schemeClr val="tx1"/>
          </a:solidFill>
          <a:latin typeface="+mn-lt"/>
          <a:ea typeface="+mn-ea"/>
          <a:cs typeface="+mn-cs"/>
        </a:defRPr>
      </a:lvl2pPr>
      <a:lvl3pPr marL="432000" indent="-180000" algn="l" defTabSz="685800" rtl="0" eaLnBrk="1" latinLnBrk="0" hangingPunct="1">
        <a:lnSpc>
          <a:spcPts val="1200"/>
        </a:lnSpc>
        <a:spcBef>
          <a:spcPts val="0"/>
        </a:spcBef>
        <a:spcAft>
          <a:spcPts val="0"/>
        </a:spcAft>
        <a:buClr>
          <a:schemeClr val="accent1"/>
        </a:buClr>
        <a:buFont typeface="Verdana" panose="020B0604030504040204" pitchFamily="34" charset="0"/>
        <a:buChar char="—"/>
        <a:defRPr sz="900" kern="1200">
          <a:solidFill>
            <a:schemeClr val="tx1"/>
          </a:solidFill>
          <a:latin typeface="+mn-lt"/>
          <a:ea typeface="+mn-ea"/>
          <a:cs typeface="+mn-cs"/>
        </a:defRPr>
      </a:lvl3pPr>
      <a:lvl4pPr marL="558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4pPr>
      <a:lvl5pPr marL="684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620">
          <p15:clr>
            <a:srgbClr val="F26B43"/>
          </p15:clr>
        </p15:guide>
        <p15:guide id="3" pos="5602">
          <p15:clr>
            <a:srgbClr val="F26B43"/>
          </p15:clr>
        </p15:guide>
        <p15:guide id="4" pos="226">
          <p15:clr>
            <a:srgbClr val="F26B43"/>
          </p15:clr>
        </p15:guide>
        <p15:guide id="5" pos="5534">
          <p15:clr>
            <a:srgbClr val="F26B43"/>
          </p15:clr>
        </p15:guide>
        <p15:guide id="6" orient="horz" pos="2890">
          <p15:clr>
            <a:srgbClr val="F26B43"/>
          </p15:clr>
        </p15:guide>
        <p15:guide id="7" orient="horz" pos="1076">
          <p15:clr>
            <a:srgbClr val="F26B43"/>
          </p15:clr>
        </p15:guide>
        <p15:guide id="14" pos="158">
          <p15:clr>
            <a:srgbClr val="F26B43"/>
          </p15:clr>
        </p15:guide>
        <p15:guide id="15" orient="horz" pos="293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a:extLst>
              <a:ext uri="{FF2B5EF4-FFF2-40B4-BE49-F238E27FC236}">
                <a16:creationId xmlns:a16="http://schemas.microsoft.com/office/drawing/2014/main" id="{337DDA20-2A12-4C3C-9B8A-B49EAFCCF0C3}"/>
              </a:ext>
            </a:extLst>
          </p:cNvPr>
          <p:cNvSpPr>
            <a:spLocks noGrp="1"/>
          </p:cNvSpPr>
          <p:nvPr>
            <p:ph type="sldNum" sz="quarter" idx="4"/>
          </p:nvPr>
        </p:nvSpPr>
        <p:spPr>
          <a:xfrm>
            <a:off x="8331995" y="4720931"/>
            <a:ext cx="558829" cy="214098"/>
          </a:xfrm>
          <a:prstGeom prst="rect">
            <a:avLst/>
          </a:prstGeom>
        </p:spPr>
        <p:txBody>
          <a:bodyPr vert="horz" wrap="none" lIns="108000" tIns="45720" rIns="108000" bIns="45720" rtlCol="0" anchor="ctr">
            <a:noAutofit/>
          </a:bodyPr>
          <a:lstStyle>
            <a:lvl1pPr algn="r">
              <a:lnSpc>
                <a:spcPts val="1050"/>
              </a:lnSpc>
              <a:defRPr sz="600">
                <a:solidFill>
                  <a:schemeClr val="accent1"/>
                </a:solidFill>
              </a:defRPr>
            </a:lvl1p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FBC1C023-6F8C-4715-90E6-0C9B7043D933}"/>
              </a:ext>
            </a:extLst>
          </p:cNvPr>
          <p:cNvSpPr>
            <a:spLocks noGrp="1"/>
          </p:cNvSpPr>
          <p:nvPr>
            <p:ph type="dt" sz="half" idx="2"/>
          </p:nvPr>
        </p:nvSpPr>
        <p:spPr>
          <a:xfrm>
            <a:off x="6832599" y="4720931"/>
            <a:ext cx="1476313" cy="214098"/>
          </a:xfrm>
          <a:prstGeom prst="rect">
            <a:avLst/>
          </a:prstGeom>
        </p:spPr>
        <p:txBody>
          <a:bodyPr vert="horz" wrap="none" lIns="108000" tIns="45720" rIns="108000" bIns="45720" rtlCol="0" anchor="ctr">
            <a:noAutofit/>
          </a:bodyPr>
          <a:lstStyle>
            <a:lvl1pPr algn="r">
              <a:lnSpc>
                <a:spcPts val="1050"/>
              </a:lnSpc>
              <a:defRPr sz="600" cap="all" baseline="0">
                <a:solidFill>
                  <a:schemeClr val="accent1"/>
                </a:solidFill>
              </a:defRPr>
            </a:lvl1pPr>
          </a:lstStyle>
          <a:p>
            <a:fld id="{04C0E22E-D7FA-46E5-B5FF-EBCDBFA44E74}" type="datetime4">
              <a:rPr lang="de-DE" smtClean="0"/>
              <a:t>16. September 2024</a:t>
            </a:fld>
            <a:endParaRPr lang="en-US" dirty="0"/>
          </a:p>
        </p:txBody>
      </p:sp>
      <p:sp>
        <p:nvSpPr>
          <p:cNvPr id="3" name="Textplatzhalter">
            <a:extLst>
              <a:ext uri="{FF2B5EF4-FFF2-40B4-BE49-F238E27FC236}">
                <a16:creationId xmlns:a16="http://schemas.microsoft.com/office/drawing/2014/main" id="{EDCE9C64-E74E-4D3A-9490-A0E95366818E}"/>
              </a:ext>
            </a:extLst>
          </p:cNvPr>
          <p:cNvSpPr>
            <a:spLocks noGrp="1"/>
          </p:cNvSpPr>
          <p:nvPr>
            <p:ph type="body" idx="1"/>
          </p:nvPr>
        </p:nvSpPr>
        <p:spPr>
          <a:xfrm>
            <a:off x="250823" y="1708150"/>
            <a:ext cx="8640000" cy="2879725"/>
          </a:xfrm>
          <a:prstGeom prst="rect">
            <a:avLst/>
          </a:prstGeom>
        </p:spPr>
        <p:txBody>
          <a:bodyPr vert="horz" lIns="108000" tIns="45720" rIns="108000" bIns="45720" rtlCol="0">
            <a:noAutofit/>
          </a:bodyPr>
          <a:lstStyle/>
          <a:p>
            <a:pPr lvl="0"/>
            <a:r>
              <a:rPr lang="de-AT" noProof="0" dirty="0"/>
              <a:t>Mastertextformat bearbeiten</a:t>
            </a:r>
          </a:p>
          <a:p>
            <a:pPr lvl="1"/>
            <a:r>
              <a:rPr lang="de-AT" noProof="0" dirty="0"/>
              <a:t>Zweite Ebene</a:t>
            </a:r>
          </a:p>
          <a:p>
            <a:pPr lvl="2"/>
            <a:r>
              <a:rPr lang="de-AT" noProof="0" dirty="0"/>
              <a:t>Dritte Ebene</a:t>
            </a:r>
          </a:p>
          <a:p>
            <a:pPr lvl="3"/>
            <a:r>
              <a:rPr lang="de-AT" noProof="0" dirty="0"/>
              <a:t>Vierte Ebene</a:t>
            </a:r>
          </a:p>
          <a:p>
            <a:pPr lvl="4"/>
            <a:r>
              <a:rPr lang="de-AT" noProof="0" dirty="0"/>
              <a:t>Fünfte Ebene</a:t>
            </a:r>
          </a:p>
        </p:txBody>
      </p:sp>
      <p:sp>
        <p:nvSpPr>
          <p:cNvPr id="2" name="Titelplatzhalter">
            <a:extLst>
              <a:ext uri="{FF2B5EF4-FFF2-40B4-BE49-F238E27FC236}">
                <a16:creationId xmlns:a16="http://schemas.microsoft.com/office/drawing/2014/main" id="{41A56D7A-FADB-47C8-B993-80CA607A7090}"/>
              </a:ext>
            </a:extLst>
          </p:cNvPr>
          <p:cNvSpPr>
            <a:spLocks noGrp="1"/>
          </p:cNvSpPr>
          <p:nvPr>
            <p:ph type="title"/>
          </p:nvPr>
        </p:nvSpPr>
        <p:spPr>
          <a:xfrm>
            <a:off x="250824" y="801396"/>
            <a:ext cx="8640000" cy="412934"/>
          </a:xfrm>
          <a:prstGeom prst="rect">
            <a:avLst/>
          </a:prstGeom>
        </p:spPr>
        <p:txBody>
          <a:bodyPr vert="horz" lIns="108000" tIns="45720" rIns="108000" bIns="45720" rtlCol="0" anchor="t" anchorCtr="0">
            <a:noAutofit/>
          </a:bodyPr>
          <a:lstStyle/>
          <a:p>
            <a:endParaRPr lang="de-AT" noProof="0" dirty="0"/>
          </a:p>
        </p:txBody>
      </p:sp>
      <p:sp>
        <p:nvSpPr>
          <p:cNvPr id="7" name="Fußzeilenplatzhalter">
            <a:extLst>
              <a:ext uri="{FF2B5EF4-FFF2-40B4-BE49-F238E27FC236}">
                <a16:creationId xmlns:a16="http://schemas.microsoft.com/office/drawing/2014/main" id="{F45D76F2-2D68-429C-AE5F-A77BAB964828}"/>
              </a:ext>
            </a:extLst>
          </p:cNvPr>
          <p:cNvSpPr>
            <a:spLocks noGrp="1"/>
          </p:cNvSpPr>
          <p:nvPr>
            <p:ph type="ftr" sz="quarter" idx="3"/>
          </p:nvPr>
        </p:nvSpPr>
        <p:spPr>
          <a:xfrm>
            <a:off x="360000" y="4720931"/>
            <a:ext cx="5549695" cy="215188"/>
          </a:xfrm>
          <a:prstGeom prst="rect">
            <a:avLst/>
          </a:prstGeom>
        </p:spPr>
        <p:txBody>
          <a:bodyPr vert="horz" wrap="none" lIns="0" tIns="45720" rIns="108000" bIns="46800" rtlCol="0" anchor="ctr">
            <a:noAutofit/>
          </a:bodyPr>
          <a:lstStyle>
            <a:lvl1pPr algn="l">
              <a:lnSpc>
                <a:spcPts val="1050"/>
              </a:lnSpc>
              <a:defRPr sz="600" cap="all" baseline="0">
                <a:solidFill>
                  <a:schemeClr val="accent1"/>
                </a:solidFill>
              </a:defRPr>
            </a:lvl1pPr>
          </a:lstStyle>
          <a:p>
            <a:r>
              <a:rPr lang="de-AT" noProof="0" dirty="0"/>
              <a:t>Titel einfügen unter Einfügen/Kopf- und Fußzeile</a:t>
            </a:r>
          </a:p>
        </p:txBody>
      </p:sp>
    </p:spTree>
    <p:extLst>
      <p:ext uri="{BB962C8B-B14F-4D97-AF65-F5344CB8AC3E}">
        <p14:creationId xmlns:p14="http://schemas.microsoft.com/office/powerpoint/2010/main" val="93715406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p:hf hdr="0"/>
  <p:txStyles>
    <p:titleStyle>
      <a:lvl1pPr algn="l" defTabSz="685800" rtl="0" eaLnBrk="1" latinLnBrk="0" hangingPunct="1">
        <a:lnSpc>
          <a:spcPts val="2500"/>
        </a:lnSpc>
        <a:spcBef>
          <a:spcPct val="0"/>
        </a:spcBef>
        <a:buNone/>
        <a:defRPr sz="2250" kern="1200">
          <a:solidFill>
            <a:schemeClr val="tx2"/>
          </a:solidFill>
          <a:latin typeface="+mj-lt"/>
          <a:ea typeface="+mj-ea"/>
          <a:cs typeface="+mj-cs"/>
        </a:defRPr>
      </a:lvl1pPr>
    </p:titleStyle>
    <p:bodyStyle>
      <a:lvl1pPr marL="0" indent="0" algn="l" defTabSz="685800" rtl="0" eaLnBrk="1" latinLnBrk="0" hangingPunct="1">
        <a:lnSpc>
          <a:spcPts val="1200"/>
        </a:lnSpc>
        <a:spcBef>
          <a:spcPts val="1500"/>
        </a:spcBef>
        <a:spcAft>
          <a:spcPts val="300"/>
        </a:spcAft>
        <a:buSzPct val="64000"/>
        <a:buFontTx/>
        <a:buNone/>
        <a:defRPr sz="900" b="1" kern="1200">
          <a:solidFill>
            <a:schemeClr val="tx1"/>
          </a:solidFill>
          <a:latin typeface="+mn-lt"/>
          <a:ea typeface="+mn-ea"/>
          <a:cs typeface="+mn-cs"/>
        </a:defRPr>
      </a:lvl1pPr>
      <a:lvl2pPr marL="252000" indent="-252000" algn="l" defTabSz="685800" rtl="0" eaLnBrk="1" latinLnBrk="0" hangingPunct="1">
        <a:lnSpc>
          <a:spcPts val="1200"/>
        </a:lnSpc>
        <a:spcBef>
          <a:spcPts val="300"/>
        </a:spcBef>
        <a:buSzPct val="64000"/>
        <a:buFontTx/>
        <a:buBlip>
          <a:blip r:embed="rId8"/>
        </a:buBlip>
        <a:defRPr sz="900" kern="1200">
          <a:solidFill>
            <a:schemeClr val="tx1"/>
          </a:solidFill>
          <a:latin typeface="+mn-lt"/>
          <a:ea typeface="+mn-ea"/>
          <a:cs typeface="+mn-cs"/>
        </a:defRPr>
      </a:lvl2pPr>
      <a:lvl3pPr marL="432000" indent="-180000" algn="l" defTabSz="685800" rtl="0" eaLnBrk="1" latinLnBrk="0" hangingPunct="1">
        <a:lnSpc>
          <a:spcPts val="1200"/>
        </a:lnSpc>
        <a:spcBef>
          <a:spcPts val="0"/>
        </a:spcBef>
        <a:spcAft>
          <a:spcPts val="0"/>
        </a:spcAft>
        <a:buClr>
          <a:schemeClr val="accent1"/>
        </a:buClr>
        <a:buFont typeface="Verdana" panose="020B0604030504040204" pitchFamily="34" charset="0"/>
        <a:buChar char="—"/>
        <a:defRPr sz="900" kern="1200">
          <a:solidFill>
            <a:schemeClr val="tx1"/>
          </a:solidFill>
          <a:latin typeface="+mn-lt"/>
          <a:ea typeface="+mn-ea"/>
          <a:cs typeface="+mn-cs"/>
        </a:defRPr>
      </a:lvl3pPr>
      <a:lvl4pPr marL="558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4pPr>
      <a:lvl5pPr marL="684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6">
          <p15:clr>
            <a:srgbClr val="F26B43"/>
          </p15:clr>
        </p15:guide>
        <p15:guide id="2" orient="horz" pos="1620">
          <p15:clr>
            <a:srgbClr val="F26B43"/>
          </p15:clr>
        </p15:guide>
        <p15:guide id="3" pos="5602">
          <p15:clr>
            <a:srgbClr val="F26B43"/>
          </p15:clr>
        </p15:guide>
        <p15:guide id="4" pos="158">
          <p15:clr>
            <a:srgbClr val="F26B43"/>
          </p15:clr>
        </p15:guide>
        <p15:guide id="5" pos="5534">
          <p15:clr>
            <a:srgbClr val="F26B43"/>
          </p15:clr>
        </p15:guide>
        <p15:guide id="6" orient="horz" pos="2890">
          <p15:clr>
            <a:srgbClr val="F26B43"/>
          </p15:clr>
        </p15:guide>
        <p15:guide id="7" orient="horz" pos="1076">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a:extLst>
              <a:ext uri="{FF2B5EF4-FFF2-40B4-BE49-F238E27FC236}">
                <a16:creationId xmlns:a16="http://schemas.microsoft.com/office/drawing/2014/main" id="{337DDA20-2A12-4C3C-9B8A-B49EAFCCF0C3}"/>
              </a:ext>
            </a:extLst>
          </p:cNvPr>
          <p:cNvSpPr>
            <a:spLocks noGrp="1"/>
          </p:cNvSpPr>
          <p:nvPr>
            <p:ph type="sldNum" sz="quarter" idx="4"/>
          </p:nvPr>
        </p:nvSpPr>
        <p:spPr>
          <a:xfrm>
            <a:off x="8331995" y="4720931"/>
            <a:ext cx="558829" cy="214098"/>
          </a:xfrm>
          <a:prstGeom prst="rect">
            <a:avLst/>
          </a:prstGeom>
        </p:spPr>
        <p:txBody>
          <a:bodyPr vert="horz" wrap="none" lIns="108000" tIns="45720" rIns="108000" bIns="45720" rtlCol="0" anchor="ctr">
            <a:noAutofit/>
          </a:bodyPr>
          <a:lstStyle>
            <a:lvl1pPr algn="r">
              <a:lnSpc>
                <a:spcPts val="1050"/>
              </a:lnSpc>
              <a:defRPr sz="600">
                <a:solidFill>
                  <a:schemeClr val="accent1"/>
                </a:solidFill>
              </a:defRPr>
            </a:lvl1p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FBC1C023-6F8C-4715-90E6-0C9B7043D933}"/>
              </a:ext>
            </a:extLst>
          </p:cNvPr>
          <p:cNvSpPr>
            <a:spLocks noGrp="1"/>
          </p:cNvSpPr>
          <p:nvPr>
            <p:ph type="dt" sz="half" idx="2"/>
          </p:nvPr>
        </p:nvSpPr>
        <p:spPr>
          <a:xfrm>
            <a:off x="6832599" y="4720931"/>
            <a:ext cx="1476313" cy="214098"/>
          </a:xfrm>
          <a:prstGeom prst="rect">
            <a:avLst/>
          </a:prstGeom>
        </p:spPr>
        <p:txBody>
          <a:bodyPr vert="horz" wrap="none" lIns="108000" tIns="45720" rIns="108000" bIns="45720" rtlCol="0" anchor="ctr">
            <a:noAutofit/>
          </a:bodyPr>
          <a:lstStyle>
            <a:lvl1pPr algn="r">
              <a:lnSpc>
                <a:spcPts val="1050"/>
              </a:lnSpc>
              <a:defRPr sz="600" cap="all" baseline="0">
                <a:solidFill>
                  <a:schemeClr val="accent1"/>
                </a:solidFill>
              </a:defRPr>
            </a:lvl1pPr>
          </a:lstStyle>
          <a:p>
            <a:fld id="{7F270B59-1121-4FAA-B07C-D21C0303C33E}" type="datetime4">
              <a:rPr lang="de-DE" noProof="0" smtClean="0"/>
              <a:t>16. September 2024</a:t>
            </a:fld>
            <a:endParaRPr lang="de-AT" noProof="0" dirty="0"/>
          </a:p>
        </p:txBody>
      </p:sp>
      <p:sp>
        <p:nvSpPr>
          <p:cNvPr id="3" name="Textplatzhalter">
            <a:extLst>
              <a:ext uri="{FF2B5EF4-FFF2-40B4-BE49-F238E27FC236}">
                <a16:creationId xmlns:a16="http://schemas.microsoft.com/office/drawing/2014/main" id="{EDCE9C64-E74E-4D3A-9490-A0E95366818E}"/>
              </a:ext>
            </a:extLst>
          </p:cNvPr>
          <p:cNvSpPr>
            <a:spLocks noGrp="1"/>
          </p:cNvSpPr>
          <p:nvPr>
            <p:ph type="body" idx="1"/>
          </p:nvPr>
        </p:nvSpPr>
        <p:spPr>
          <a:xfrm>
            <a:off x="250823" y="1708150"/>
            <a:ext cx="8640000" cy="2879725"/>
          </a:xfrm>
          <a:prstGeom prst="rect">
            <a:avLst/>
          </a:prstGeom>
        </p:spPr>
        <p:txBody>
          <a:bodyPr vert="horz" lIns="108000" tIns="45720" rIns="108000" bIns="45720" rtlCol="0">
            <a:noAutofit/>
          </a:bodyPr>
          <a:lstStyle/>
          <a:p>
            <a:pPr lvl="0"/>
            <a:r>
              <a:rPr lang="de-AT" noProof="0" dirty="0"/>
              <a:t>Mastertextformat bearbeiten</a:t>
            </a:r>
          </a:p>
          <a:p>
            <a:pPr lvl="1"/>
            <a:r>
              <a:rPr lang="de-AT" noProof="0" dirty="0"/>
              <a:t>Zweite Ebene</a:t>
            </a:r>
          </a:p>
          <a:p>
            <a:pPr lvl="2"/>
            <a:r>
              <a:rPr lang="de-AT" noProof="0" dirty="0"/>
              <a:t>Dritte Ebene</a:t>
            </a:r>
          </a:p>
          <a:p>
            <a:pPr lvl="3"/>
            <a:r>
              <a:rPr lang="de-AT" noProof="0" dirty="0"/>
              <a:t>Vierte Ebene</a:t>
            </a:r>
          </a:p>
          <a:p>
            <a:pPr lvl="4"/>
            <a:r>
              <a:rPr lang="de-AT" noProof="0" dirty="0"/>
              <a:t>Fünfte Ebene</a:t>
            </a:r>
          </a:p>
        </p:txBody>
      </p:sp>
      <p:sp>
        <p:nvSpPr>
          <p:cNvPr id="2" name="Titelplatzhalter">
            <a:extLst>
              <a:ext uri="{FF2B5EF4-FFF2-40B4-BE49-F238E27FC236}">
                <a16:creationId xmlns:a16="http://schemas.microsoft.com/office/drawing/2014/main" id="{41A56D7A-FADB-47C8-B993-80CA607A7090}"/>
              </a:ext>
            </a:extLst>
          </p:cNvPr>
          <p:cNvSpPr>
            <a:spLocks noGrp="1"/>
          </p:cNvSpPr>
          <p:nvPr>
            <p:ph type="title"/>
          </p:nvPr>
        </p:nvSpPr>
        <p:spPr>
          <a:xfrm>
            <a:off x="250824" y="801396"/>
            <a:ext cx="8640000" cy="412934"/>
          </a:xfrm>
          <a:prstGeom prst="rect">
            <a:avLst/>
          </a:prstGeom>
        </p:spPr>
        <p:txBody>
          <a:bodyPr vert="horz" lIns="108000" tIns="45720" rIns="108000" bIns="45720" rtlCol="0" anchor="t" anchorCtr="0">
            <a:noAutofit/>
          </a:bodyPr>
          <a:lstStyle/>
          <a:p>
            <a:r>
              <a:rPr lang="de-AT" noProof="0" dirty="0"/>
              <a:t>Überschrift 1-zeilig</a:t>
            </a:r>
          </a:p>
        </p:txBody>
      </p:sp>
      <p:pic>
        <p:nvPicPr>
          <p:cNvPr id="7" name="Log Rechtsanw.">
            <a:extLst>
              <a:ext uri="{FF2B5EF4-FFF2-40B4-BE49-F238E27FC236}">
                <a16:creationId xmlns:a16="http://schemas.microsoft.com/office/drawing/2014/main" id="{6C258050-4F7D-44F8-96C6-E944DA6EBA8A}"/>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58775" y="270000"/>
            <a:ext cx="612000" cy="199385"/>
          </a:xfrm>
          <a:prstGeom prst="rect">
            <a:avLst/>
          </a:prstGeom>
        </p:spPr>
      </p:pic>
      <p:sp>
        <p:nvSpPr>
          <p:cNvPr id="9" name="Fußzeilenplatzhalter">
            <a:extLst>
              <a:ext uri="{FF2B5EF4-FFF2-40B4-BE49-F238E27FC236}">
                <a16:creationId xmlns:a16="http://schemas.microsoft.com/office/drawing/2014/main" id="{9476195D-85C6-4A62-8BE9-5299398BA4F7}"/>
              </a:ext>
            </a:extLst>
          </p:cNvPr>
          <p:cNvSpPr>
            <a:spLocks noGrp="1"/>
          </p:cNvSpPr>
          <p:nvPr>
            <p:ph type="ftr" sz="quarter" idx="3"/>
          </p:nvPr>
        </p:nvSpPr>
        <p:spPr>
          <a:xfrm>
            <a:off x="360000" y="4720931"/>
            <a:ext cx="5551200" cy="215188"/>
          </a:xfrm>
          <a:prstGeom prst="rect">
            <a:avLst/>
          </a:prstGeom>
        </p:spPr>
        <p:txBody>
          <a:bodyPr vert="horz" wrap="none" lIns="0" tIns="45720" rIns="108000" bIns="46800" rtlCol="0" anchor="ctr">
            <a:noAutofit/>
          </a:bodyPr>
          <a:lstStyle>
            <a:lvl1pPr algn="l">
              <a:lnSpc>
                <a:spcPts val="1050"/>
              </a:lnSpc>
              <a:defRPr sz="600" cap="all" baseline="0">
                <a:solidFill>
                  <a:schemeClr val="accent1"/>
                </a:solidFill>
              </a:defRPr>
            </a:lvl1pPr>
          </a:lstStyle>
          <a:p>
            <a:r>
              <a:rPr lang="de-AT" noProof="0" dirty="0"/>
              <a:t>Titel einfügen unter Einfügen/Kopf- und Fußzeile</a:t>
            </a:r>
          </a:p>
        </p:txBody>
      </p:sp>
    </p:spTree>
    <p:extLst>
      <p:ext uri="{BB962C8B-B14F-4D97-AF65-F5344CB8AC3E}">
        <p14:creationId xmlns:p14="http://schemas.microsoft.com/office/powerpoint/2010/main" val="3036778186"/>
      </p:ext>
    </p:extLst>
  </p:cSld>
  <p:clrMap bg1="lt1" tx1="dk1" bg2="lt2" tx2="dk2" accent1="accent1" accent2="accent2" accent3="accent3" accent4="accent4" accent5="accent5" accent6="accent6" hlink="hlink" folHlink="folHlink"/>
  <p:sldLayoutIdLst>
    <p:sldLayoutId id="2147483652" r:id="rId1"/>
    <p:sldLayoutId id="2147483655" r:id="rId2"/>
    <p:sldLayoutId id="2147483657" r:id="rId3"/>
    <p:sldLayoutId id="2147483659" r:id="rId4"/>
    <p:sldLayoutId id="2147483661" r:id="rId5"/>
    <p:sldLayoutId id="2147483662" r:id="rId6"/>
    <p:sldLayoutId id="2147483663" r:id="rId7"/>
    <p:sldLayoutId id="2147483656" r:id="rId8"/>
  </p:sldLayoutIdLst>
  <p:hf hdr="0"/>
  <p:txStyles>
    <p:titleStyle>
      <a:lvl1pPr algn="l" defTabSz="685800" rtl="0" eaLnBrk="1" latinLnBrk="0" hangingPunct="1">
        <a:lnSpc>
          <a:spcPts val="2500"/>
        </a:lnSpc>
        <a:spcBef>
          <a:spcPct val="0"/>
        </a:spcBef>
        <a:buNone/>
        <a:defRPr sz="2250" kern="1200">
          <a:solidFill>
            <a:schemeClr val="tx2"/>
          </a:solidFill>
          <a:latin typeface="+mj-lt"/>
          <a:ea typeface="+mj-ea"/>
          <a:cs typeface="+mj-cs"/>
        </a:defRPr>
      </a:lvl1pPr>
    </p:titleStyle>
    <p:bodyStyle>
      <a:lvl1pPr marL="0" indent="0" algn="l" defTabSz="685800" rtl="0" eaLnBrk="1" latinLnBrk="0" hangingPunct="1">
        <a:lnSpc>
          <a:spcPts val="1200"/>
        </a:lnSpc>
        <a:spcBef>
          <a:spcPts val="1500"/>
        </a:spcBef>
        <a:spcAft>
          <a:spcPts val="300"/>
        </a:spcAft>
        <a:buSzPct val="64000"/>
        <a:buFontTx/>
        <a:buNone/>
        <a:defRPr sz="900" b="1" kern="1200">
          <a:solidFill>
            <a:schemeClr val="tx1"/>
          </a:solidFill>
          <a:latin typeface="+mn-lt"/>
          <a:ea typeface="+mn-ea"/>
          <a:cs typeface="+mn-cs"/>
        </a:defRPr>
      </a:lvl1pPr>
      <a:lvl2pPr marL="252000" indent="-252000" algn="l" defTabSz="685800" rtl="0" eaLnBrk="1" latinLnBrk="0" hangingPunct="1">
        <a:lnSpc>
          <a:spcPts val="1200"/>
        </a:lnSpc>
        <a:spcBef>
          <a:spcPts val="300"/>
        </a:spcBef>
        <a:buSzPct val="64000"/>
        <a:buFontTx/>
        <a:buBlip>
          <a:blip r:embed="rId12"/>
        </a:buBlip>
        <a:defRPr sz="900" kern="1200">
          <a:solidFill>
            <a:schemeClr val="tx1"/>
          </a:solidFill>
          <a:latin typeface="+mn-lt"/>
          <a:ea typeface="+mn-ea"/>
          <a:cs typeface="+mn-cs"/>
        </a:defRPr>
      </a:lvl2pPr>
      <a:lvl3pPr marL="432000" indent="-180000" algn="l" defTabSz="685800" rtl="0" eaLnBrk="1" latinLnBrk="0" hangingPunct="1">
        <a:lnSpc>
          <a:spcPts val="1200"/>
        </a:lnSpc>
        <a:spcBef>
          <a:spcPts val="0"/>
        </a:spcBef>
        <a:spcAft>
          <a:spcPts val="0"/>
        </a:spcAft>
        <a:buClr>
          <a:schemeClr val="accent1"/>
        </a:buClr>
        <a:buFont typeface="Verdana" panose="020B0604030504040204" pitchFamily="34" charset="0"/>
        <a:buChar char="—"/>
        <a:defRPr sz="900" kern="1200">
          <a:solidFill>
            <a:schemeClr val="tx1"/>
          </a:solidFill>
          <a:latin typeface="+mn-lt"/>
          <a:ea typeface="+mn-ea"/>
          <a:cs typeface="+mn-cs"/>
        </a:defRPr>
      </a:lvl3pPr>
      <a:lvl4pPr marL="558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4pPr>
      <a:lvl5pPr marL="684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620">
          <p15:clr>
            <a:srgbClr val="F26B43"/>
          </p15:clr>
        </p15:guide>
        <p15:guide id="3" pos="5602">
          <p15:clr>
            <a:srgbClr val="F26B43"/>
          </p15:clr>
        </p15:guide>
        <p15:guide id="4" pos="226" userDrawn="1">
          <p15:clr>
            <a:srgbClr val="F26B43"/>
          </p15:clr>
        </p15:guide>
        <p15:guide id="5" pos="5534">
          <p15:clr>
            <a:srgbClr val="F26B43"/>
          </p15:clr>
        </p15:guide>
        <p15:guide id="6" orient="horz" pos="2890">
          <p15:clr>
            <a:srgbClr val="F26B43"/>
          </p15:clr>
        </p15:guide>
        <p15:guide id="7" orient="horz" pos="1076">
          <p15:clr>
            <a:srgbClr val="F26B43"/>
          </p15:clr>
        </p15:guide>
        <p15:guide id="14" pos="158" userDrawn="1">
          <p15:clr>
            <a:srgbClr val="F26B43"/>
          </p15:clr>
        </p15:guide>
        <p15:guide id="15" orient="horz" pos="2935" userDrawn="1">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a:extLst>
              <a:ext uri="{FF2B5EF4-FFF2-40B4-BE49-F238E27FC236}">
                <a16:creationId xmlns:a16="http://schemas.microsoft.com/office/drawing/2014/main" id="{337DDA20-2A12-4C3C-9B8A-B49EAFCCF0C3}"/>
              </a:ext>
            </a:extLst>
          </p:cNvPr>
          <p:cNvSpPr>
            <a:spLocks noGrp="1"/>
          </p:cNvSpPr>
          <p:nvPr>
            <p:ph type="sldNum" sz="quarter" idx="4"/>
          </p:nvPr>
        </p:nvSpPr>
        <p:spPr>
          <a:xfrm>
            <a:off x="8331995" y="4720931"/>
            <a:ext cx="558829" cy="214098"/>
          </a:xfrm>
          <a:prstGeom prst="rect">
            <a:avLst/>
          </a:prstGeom>
        </p:spPr>
        <p:txBody>
          <a:bodyPr vert="horz" wrap="none" lIns="108000" tIns="45720" rIns="108000" bIns="45720" rtlCol="0" anchor="ctr">
            <a:noAutofit/>
          </a:bodyPr>
          <a:lstStyle>
            <a:lvl1pPr algn="r">
              <a:lnSpc>
                <a:spcPts val="1050"/>
              </a:lnSpc>
              <a:defRPr sz="600">
                <a:solidFill>
                  <a:schemeClr val="accent1"/>
                </a:solidFill>
              </a:defRPr>
            </a:lvl1p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FBC1C023-6F8C-4715-90E6-0C9B7043D933}"/>
              </a:ext>
            </a:extLst>
          </p:cNvPr>
          <p:cNvSpPr>
            <a:spLocks noGrp="1"/>
          </p:cNvSpPr>
          <p:nvPr>
            <p:ph type="dt" sz="half" idx="2"/>
          </p:nvPr>
        </p:nvSpPr>
        <p:spPr>
          <a:xfrm>
            <a:off x="6832599" y="4720931"/>
            <a:ext cx="1476313" cy="214098"/>
          </a:xfrm>
          <a:prstGeom prst="rect">
            <a:avLst/>
          </a:prstGeom>
        </p:spPr>
        <p:txBody>
          <a:bodyPr vert="horz" wrap="none" lIns="108000" tIns="45720" rIns="108000" bIns="45720" rtlCol="0" anchor="ctr">
            <a:noAutofit/>
          </a:bodyPr>
          <a:lstStyle>
            <a:lvl1pPr algn="r">
              <a:lnSpc>
                <a:spcPts val="1050"/>
              </a:lnSpc>
              <a:defRPr sz="600" cap="all" baseline="0">
                <a:solidFill>
                  <a:schemeClr val="accent1"/>
                </a:solidFill>
              </a:defRPr>
            </a:lvl1pPr>
          </a:lstStyle>
          <a:p>
            <a:fld id="{A7A41860-EF05-4322-B90B-EE38101F8272}" type="datetime4">
              <a:rPr lang="de-DE" smtClean="0"/>
              <a:t>16. September 2024</a:t>
            </a:fld>
            <a:endParaRPr lang="en-US" dirty="0"/>
          </a:p>
        </p:txBody>
      </p:sp>
      <p:sp>
        <p:nvSpPr>
          <p:cNvPr id="3" name="Textplatzhalter">
            <a:extLst>
              <a:ext uri="{FF2B5EF4-FFF2-40B4-BE49-F238E27FC236}">
                <a16:creationId xmlns:a16="http://schemas.microsoft.com/office/drawing/2014/main" id="{EDCE9C64-E74E-4D3A-9490-A0E95366818E}"/>
              </a:ext>
            </a:extLst>
          </p:cNvPr>
          <p:cNvSpPr>
            <a:spLocks noGrp="1"/>
          </p:cNvSpPr>
          <p:nvPr>
            <p:ph type="body" idx="1"/>
          </p:nvPr>
        </p:nvSpPr>
        <p:spPr>
          <a:xfrm>
            <a:off x="250823" y="1708150"/>
            <a:ext cx="8640000" cy="2879725"/>
          </a:xfrm>
          <a:prstGeom prst="rect">
            <a:avLst/>
          </a:prstGeom>
        </p:spPr>
        <p:txBody>
          <a:bodyPr vert="horz" lIns="108000" tIns="45720" rIns="108000" bIns="45720" rtlCol="0">
            <a:noAutofit/>
          </a:bodyPr>
          <a:lstStyle/>
          <a:p>
            <a:pPr lvl="0"/>
            <a:r>
              <a:rPr lang="de-AT" noProof="0" dirty="0"/>
              <a:t>Mastertextformat bearbeiten</a:t>
            </a:r>
          </a:p>
          <a:p>
            <a:pPr lvl="1"/>
            <a:r>
              <a:rPr lang="de-AT" noProof="0" dirty="0"/>
              <a:t>Zweite Ebene</a:t>
            </a:r>
          </a:p>
          <a:p>
            <a:pPr lvl="2"/>
            <a:r>
              <a:rPr lang="de-AT" noProof="0" dirty="0"/>
              <a:t>Dritte Ebene</a:t>
            </a:r>
          </a:p>
          <a:p>
            <a:pPr lvl="3"/>
            <a:r>
              <a:rPr lang="de-AT" noProof="0" dirty="0"/>
              <a:t>Vierte Ebene</a:t>
            </a:r>
          </a:p>
          <a:p>
            <a:pPr lvl="4"/>
            <a:r>
              <a:rPr lang="de-AT" noProof="0" dirty="0"/>
              <a:t>Fünfte Ebene</a:t>
            </a:r>
          </a:p>
        </p:txBody>
      </p:sp>
      <p:sp>
        <p:nvSpPr>
          <p:cNvPr id="2" name="Titelplatzhalter">
            <a:extLst>
              <a:ext uri="{FF2B5EF4-FFF2-40B4-BE49-F238E27FC236}">
                <a16:creationId xmlns:a16="http://schemas.microsoft.com/office/drawing/2014/main" id="{41A56D7A-FADB-47C8-B993-80CA607A7090}"/>
              </a:ext>
            </a:extLst>
          </p:cNvPr>
          <p:cNvSpPr>
            <a:spLocks noGrp="1"/>
          </p:cNvSpPr>
          <p:nvPr>
            <p:ph type="title"/>
          </p:nvPr>
        </p:nvSpPr>
        <p:spPr>
          <a:xfrm>
            <a:off x="250824" y="801396"/>
            <a:ext cx="8640000" cy="412934"/>
          </a:xfrm>
          <a:prstGeom prst="rect">
            <a:avLst/>
          </a:prstGeom>
        </p:spPr>
        <p:txBody>
          <a:bodyPr vert="horz" lIns="108000" tIns="45720" rIns="108000" bIns="45720" rtlCol="0" anchor="t" anchorCtr="0">
            <a:noAutofit/>
          </a:bodyPr>
          <a:lstStyle/>
          <a:p>
            <a:endParaRPr lang="de-AT" noProof="0" dirty="0"/>
          </a:p>
        </p:txBody>
      </p:sp>
      <p:sp>
        <p:nvSpPr>
          <p:cNvPr id="7" name="Fußzeilenplatzhalter">
            <a:extLst>
              <a:ext uri="{FF2B5EF4-FFF2-40B4-BE49-F238E27FC236}">
                <a16:creationId xmlns:a16="http://schemas.microsoft.com/office/drawing/2014/main" id="{F45D76F2-2D68-429C-AE5F-A77BAB964828}"/>
              </a:ext>
            </a:extLst>
          </p:cNvPr>
          <p:cNvSpPr>
            <a:spLocks noGrp="1"/>
          </p:cNvSpPr>
          <p:nvPr>
            <p:ph type="ftr" sz="quarter" idx="3"/>
          </p:nvPr>
        </p:nvSpPr>
        <p:spPr>
          <a:xfrm>
            <a:off x="360000" y="4720931"/>
            <a:ext cx="5549695" cy="215188"/>
          </a:xfrm>
          <a:prstGeom prst="rect">
            <a:avLst/>
          </a:prstGeom>
        </p:spPr>
        <p:txBody>
          <a:bodyPr vert="horz" wrap="none" lIns="0" tIns="45720" rIns="108000" bIns="46800" rtlCol="0" anchor="ctr">
            <a:noAutofit/>
          </a:bodyPr>
          <a:lstStyle>
            <a:lvl1pPr algn="l">
              <a:lnSpc>
                <a:spcPts val="1050"/>
              </a:lnSpc>
              <a:defRPr sz="600" cap="all" baseline="0">
                <a:solidFill>
                  <a:schemeClr val="accent1"/>
                </a:solidFill>
              </a:defRPr>
            </a:lvl1pPr>
          </a:lstStyle>
          <a:p>
            <a:r>
              <a:rPr lang="de-AT" noProof="0" dirty="0"/>
              <a:t>Titel einfügen unter Einfügen/Kopf- und Fußzeile</a:t>
            </a:r>
          </a:p>
        </p:txBody>
      </p:sp>
    </p:spTree>
    <p:extLst>
      <p:ext uri="{BB962C8B-B14F-4D97-AF65-F5344CB8AC3E}">
        <p14:creationId xmlns:p14="http://schemas.microsoft.com/office/powerpoint/2010/main" val="104896071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Lst>
  <p:hf hdr="0"/>
  <p:txStyles>
    <p:titleStyle>
      <a:lvl1pPr algn="l" defTabSz="685800" rtl="0" eaLnBrk="1" latinLnBrk="0" hangingPunct="1">
        <a:lnSpc>
          <a:spcPts val="2500"/>
        </a:lnSpc>
        <a:spcBef>
          <a:spcPct val="0"/>
        </a:spcBef>
        <a:buNone/>
        <a:defRPr sz="2250" kern="1200">
          <a:solidFill>
            <a:schemeClr val="tx2"/>
          </a:solidFill>
          <a:latin typeface="+mj-lt"/>
          <a:ea typeface="+mj-ea"/>
          <a:cs typeface="+mj-cs"/>
        </a:defRPr>
      </a:lvl1pPr>
    </p:titleStyle>
    <p:bodyStyle>
      <a:lvl1pPr marL="0" indent="0" algn="l" defTabSz="685800" rtl="0" eaLnBrk="1" latinLnBrk="0" hangingPunct="1">
        <a:lnSpc>
          <a:spcPts val="1200"/>
        </a:lnSpc>
        <a:spcBef>
          <a:spcPts val="1500"/>
        </a:spcBef>
        <a:spcAft>
          <a:spcPts val="300"/>
        </a:spcAft>
        <a:buSzPct val="64000"/>
        <a:buFontTx/>
        <a:buNone/>
        <a:defRPr sz="900" b="1" kern="1200">
          <a:solidFill>
            <a:schemeClr val="tx1"/>
          </a:solidFill>
          <a:latin typeface="+mn-lt"/>
          <a:ea typeface="+mn-ea"/>
          <a:cs typeface="+mn-cs"/>
        </a:defRPr>
      </a:lvl1pPr>
      <a:lvl2pPr marL="252000" indent="-252000" algn="l" defTabSz="685800" rtl="0" eaLnBrk="1" latinLnBrk="0" hangingPunct="1">
        <a:lnSpc>
          <a:spcPts val="1200"/>
        </a:lnSpc>
        <a:spcBef>
          <a:spcPts val="300"/>
        </a:spcBef>
        <a:buSzPct val="64000"/>
        <a:buFontTx/>
        <a:buBlip>
          <a:blip r:embed="rId8"/>
        </a:buBlip>
        <a:defRPr sz="900" kern="1200">
          <a:solidFill>
            <a:schemeClr val="tx1"/>
          </a:solidFill>
          <a:latin typeface="+mn-lt"/>
          <a:ea typeface="+mn-ea"/>
          <a:cs typeface="+mn-cs"/>
        </a:defRPr>
      </a:lvl2pPr>
      <a:lvl3pPr marL="432000" indent="-180000" algn="l" defTabSz="685800" rtl="0" eaLnBrk="1" latinLnBrk="0" hangingPunct="1">
        <a:lnSpc>
          <a:spcPts val="1200"/>
        </a:lnSpc>
        <a:spcBef>
          <a:spcPts val="0"/>
        </a:spcBef>
        <a:spcAft>
          <a:spcPts val="0"/>
        </a:spcAft>
        <a:buClr>
          <a:schemeClr val="accent1"/>
        </a:buClr>
        <a:buFont typeface="Verdana" panose="020B0604030504040204" pitchFamily="34" charset="0"/>
        <a:buChar char="—"/>
        <a:defRPr sz="900" kern="1200">
          <a:solidFill>
            <a:schemeClr val="tx1"/>
          </a:solidFill>
          <a:latin typeface="+mn-lt"/>
          <a:ea typeface="+mn-ea"/>
          <a:cs typeface="+mn-cs"/>
        </a:defRPr>
      </a:lvl3pPr>
      <a:lvl4pPr marL="558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4pPr>
      <a:lvl5pPr marL="684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6">
          <p15:clr>
            <a:srgbClr val="F26B43"/>
          </p15:clr>
        </p15:guide>
        <p15:guide id="2" orient="horz" pos="1620">
          <p15:clr>
            <a:srgbClr val="F26B43"/>
          </p15:clr>
        </p15:guide>
        <p15:guide id="3" pos="5602">
          <p15:clr>
            <a:srgbClr val="F26B43"/>
          </p15:clr>
        </p15:guide>
        <p15:guide id="4" pos="158">
          <p15:clr>
            <a:srgbClr val="F26B43"/>
          </p15:clr>
        </p15:guide>
        <p15:guide id="5" pos="5534">
          <p15:clr>
            <a:srgbClr val="F26B43"/>
          </p15:clr>
        </p15:guide>
        <p15:guide id="6" orient="horz" pos="2890">
          <p15:clr>
            <a:srgbClr val="F26B43"/>
          </p15:clr>
        </p15:guide>
        <p15:guide id="7" orient="horz" pos="1076">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a:extLst>
              <a:ext uri="{FF2B5EF4-FFF2-40B4-BE49-F238E27FC236}">
                <a16:creationId xmlns:a16="http://schemas.microsoft.com/office/drawing/2014/main" id="{337DDA20-2A12-4C3C-9B8A-B49EAFCCF0C3}"/>
              </a:ext>
            </a:extLst>
          </p:cNvPr>
          <p:cNvSpPr>
            <a:spLocks noGrp="1"/>
          </p:cNvSpPr>
          <p:nvPr>
            <p:ph type="sldNum" sz="quarter" idx="4"/>
          </p:nvPr>
        </p:nvSpPr>
        <p:spPr>
          <a:xfrm>
            <a:off x="8331995" y="4720931"/>
            <a:ext cx="558829" cy="214098"/>
          </a:xfrm>
          <a:prstGeom prst="rect">
            <a:avLst/>
          </a:prstGeom>
        </p:spPr>
        <p:txBody>
          <a:bodyPr vert="horz" wrap="none" lIns="108000" tIns="45720" rIns="108000" bIns="45720" rtlCol="0" anchor="ctr">
            <a:noAutofit/>
          </a:bodyPr>
          <a:lstStyle>
            <a:lvl1pPr algn="r">
              <a:lnSpc>
                <a:spcPts val="1050"/>
              </a:lnSpc>
              <a:defRPr sz="600">
                <a:solidFill>
                  <a:schemeClr val="accent1"/>
                </a:solidFill>
              </a:defRPr>
            </a:lvl1pPr>
          </a:lstStyle>
          <a:p>
            <a:fld id="{68ED03FA-4673-4B55-AD11-43AD736CF4F4}" type="slidenum">
              <a:rPr lang="de-AT" noProof="0" smtClean="0"/>
              <a:pPr/>
              <a:t>‹Nr.›</a:t>
            </a:fld>
            <a:endParaRPr lang="de-AT" noProof="0" dirty="0"/>
          </a:p>
        </p:txBody>
      </p:sp>
      <p:sp>
        <p:nvSpPr>
          <p:cNvPr id="4" name="Datumsplatzhalter">
            <a:extLst>
              <a:ext uri="{FF2B5EF4-FFF2-40B4-BE49-F238E27FC236}">
                <a16:creationId xmlns:a16="http://schemas.microsoft.com/office/drawing/2014/main" id="{FBC1C023-6F8C-4715-90E6-0C9B7043D933}"/>
              </a:ext>
            </a:extLst>
          </p:cNvPr>
          <p:cNvSpPr>
            <a:spLocks noGrp="1"/>
          </p:cNvSpPr>
          <p:nvPr>
            <p:ph type="dt" sz="half" idx="2"/>
          </p:nvPr>
        </p:nvSpPr>
        <p:spPr>
          <a:xfrm>
            <a:off x="6832599" y="4720931"/>
            <a:ext cx="1476313" cy="214098"/>
          </a:xfrm>
          <a:prstGeom prst="rect">
            <a:avLst/>
          </a:prstGeom>
        </p:spPr>
        <p:txBody>
          <a:bodyPr vert="horz" wrap="none" lIns="108000" tIns="45720" rIns="108000" bIns="45720" rtlCol="0" anchor="ctr">
            <a:noAutofit/>
          </a:bodyPr>
          <a:lstStyle>
            <a:lvl1pPr algn="r">
              <a:lnSpc>
                <a:spcPts val="1050"/>
              </a:lnSpc>
              <a:defRPr sz="600" cap="all" baseline="0">
                <a:solidFill>
                  <a:schemeClr val="accent1"/>
                </a:solidFill>
              </a:defRPr>
            </a:lvl1pPr>
          </a:lstStyle>
          <a:p>
            <a:fld id="{A3924F88-3043-4B91-B15F-C49937BABD9F}" type="datetime4">
              <a:rPr lang="de-DE" noProof="0" smtClean="0"/>
              <a:t>16. September 2024</a:t>
            </a:fld>
            <a:endParaRPr lang="de-AT" noProof="0" dirty="0"/>
          </a:p>
        </p:txBody>
      </p:sp>
      <p:sp>
        <p:nvSpPr>
          <p:cNvPr id="3" name="Textplatzhalter">
            <a:extLst>
              <a:ext uri="{FF2B5EF4-FFF2-40B4-BE49-F238E27FC236}">
                <a16:creationId xmlns:a16="http://schemas.microsoft.com/office/drawing/2014/main" id="{EDCE9C64-E74E-4D3A-9490-A0E95366818E}"/>
              </a:ext>
            </a:extLst>
          </p:cNvPr>
          <p:cNvSpPr>
            <a:spLocks noGrp="1"/>
          </p:cNvSpPr>
          <p:nvPr>
            <p:ph type="body" idx="1"/>
          </p:nvPr>
        </p:nvSpPr>
        <p:spPr>
          <a:xfrm>
            <a:off x="250823" y="1708150"/>
            <a:ext cx="8640000" cy="2879725"/>
          </a:xfrm>
          <a:prstGeom prst="rect">
            <a:avLst/>
          </a:prstGeom>
        </p:spPr>
        <p:txBody>
          <a:bodyPr vert="horz" lIns="108000" tIns="45720" rIns="108000" bIns="45720" rtlCol="0">
            <a:noAutofit/>
          </a:bodyPr>
          <a:lstStyle/>
          <a:p>
            <a:pPr lvl="0"/>
            <a:r>
              <a:rPr lang="de-AT" noProof="0" dirty="0"/>
              <a:t>Mastertextformat bearbeiten</a:t>
            </a:r>
          </a:p>
          <a:p>
            <a:pPr lvl="1"/>
            <a:r>
              <a:rPr lang="de-AT" noProof="0" dirty="0"/>
              <a:t>Zweite Ebene</a:t>
            </a:r>
          </a:p>
          <a:p>
            <a:pPr lvl="2"/>
            <a:r>
              <a:rPr lang="de-AT" noProof="0" dirty="0"/>
              <a:t>Dritte Ebene</a:t>
            </a:r>
          </a:p>
          <a:p>
            <a:pPr lvl="3"/>
            <a:r>
              <a:rPr lang="de-AT" noProof="0" dirty="0"/>
              <a:t>Vierte Ebene</a:t>
            </a:r>
          </a:p>
          <a:p>
            <a:pPr lvl="4"/>
            <a:r>
              <a:rPr lang="de-AT" noProof="0" dirty="0"/>
              <a:t>Fünfte Ebene</a:t>
            </a:r>
          </a:p>
        </p:txBody>
      </p:sp>
      <p:sp>
        <p:nvSpPr>
          <p:cNvPr id="2" name="Titelplatzhalter">
            <a:extLst>
              <a:ext uri="{FF2B5EF4-FFF2-40B4-BE49-F238E27FC236}">
                <a16:creationId xmlns:a16="http://schemas.microsoft.com/office/drawing/2014/main" id="{41A56D7A-FADB-47C8-B993-80CA607A7090}"/>
              </a:ext>
            </a:extLst>
          </p:cNvPr>
          <p:cNvSpPr>
            <a:spLocks noGrp="1"/>
          </p:cNvSpPr>
          <p:nvPr>
            <p:ph type="title"/>
          </p:nvPr>
        </p:nvSpPr>
        <p:spPr>
          <a:xfrm>
            <a:off x="250824" y="801396"/>
            <a:ext cx="8640000" cy="412934"/>
          </a:xfrm>
          <a:prstGeom prst="rect">
            <a:avLst/>
          </a:prstGeom>
        </p:spPr>
        <p:txBody>
          <a:bodyPr vert="horz" lIns="108000" tIns="45720" rIns="108000" bIns="45720" rtlCol="0" anchor="t" anchorCtr="0">
            <a:noAutofit/>
          </a:bodyPr>
          <a:lstStyle/>
          <a:p>
            <a:r>
              <a:rPr lang="de-AT" noProof="0" dirty="0"/>
              <a:t>Überschrift 1-zeilig</a:t>
            </a:r>
          </a:p>
        </p:txBody>
      </p:sp>
      <p:sp>
        <p:nvSpPr>
          <p:cNvPr id="9" name="Fußzeilenplatzhalter">
            <a:extLst>
              <a:ext uri="{FF2B5EF4-FFF2-40B4-BE49-F238E27FC236}">
                <a16:creationId xmlns:a16="http://schemas.microsoft.com/office/drawing/2014/main" id="{9476195D-85C6-4A62-8BE9-5299398BA4F7}"/>
              </a:ext>
            </a:extLst>
          </p:cNvPr>
          <p:cNvSpPr>
            <a:spLocks noGrp="1"/>
          </p:cNvSpPr>
          <p:nvPr>
            <p:ph type="ftr" sz="quarter" idx="3"/>
          </p:nvPr>
        </p:nvSpPr>
        <p:spPr>
          <a:xfrm>
            <a:off x="360000" y="4720931"/>
            <a:ext cx="5551200" cy="215188"/>
          </a:xfrm>
          <a:prstGeom prst="rect">
            <a:avLst/>
          </a:prstGeom>
        </p:spPr>
        <p:txBody>
          <a:bodyPr vert="horz" wrap="none" lIns="0" tIns="45720" rIns="108000" bIns="46800" rtlCol="0" anchor="ctr">
            <a:noAutofit/>
          </a:bodyPr>
          <a:lstStyle>
            <a:lvl1pPr algn="l">
              <a:lnSpc>
                <a:spcPts val="1050"/>
              </a:lnSpc>
              <a:defRPr sz="600" cap="all" baseline="0">
                <a:solidFill>
                  <a:schemeClr val="accent1"/>
                </a:solidFill>
              </a:defRPr>
            </a:lvl1pPr>
          </a:lstStyle>
          <a:p>
            <a:r>
              <a:rPr lang="de-AT" noProof="0" dirty="0"/>
              <a:t>Titel einfügen unter Einfügen/Kopf- und Fußzeile</a:t>
            </a:r>
          </a:p>
        </p:txBody>
      </p:sp>
      <p:pic>
        <p:nvPicPr>
          <p:cNvPr id="10" name="Grafik 9">
            <a:extLst>
              <a:ext uri="{FF2B5EF4-FFF2-40B4-BE49-F238E27FC236}">
                <a16:creationId xmlns:a16="http://schemas.microsoft.com/office/drawing/2014/main" id="{B52ED920-C2D0-462F-8E64-927F9A77820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58775" y="270000"/>
            <a:ext cx="784800" cy="211803"/>
          </a:xfrm>
          <a:prstGeom prst="rect">
            <a:avLst/>
          </a:prstGeom>
        </p:spPr>
      </p:pic>
    </p:spTree>
    <p:extLst>
      <p:ext uri="{BB962C8B-B14F-4D97-AF65-F5344CB8AC3E}">
        <p14:creationId xmlns:p14="http://schemas.microsoft.com/office/powerpoint/2010/main" val="3745678523"/>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Lst>
  <p:hf hdr="0"/>
  <p:txStyles>
    <p:titleStyle>
      <a:lvl1pPr algn="l" defTabSz="685800" rtl="0" eaLnBrk="1" latinLnBrk="0" hangingPunct="1">
        <a:lnSpc>
          <a:spcPts val="2500"/>
        </a:lnSpc>
        <a:spcBef>
          <a:spcPct val="0"/>
        </a:spcBef>
        <a:buNone/>
        <a:defRPr sz="2250" kern="1200">
          <a:solidFill>
            <a:schemeClr val="tx2"/>
          </a:solidFill>
          <a:latin typeface="+mj-lt"/>
          <a:ea typeface="+mj-ea"/>
          <a:cs typeface="+mj-cs"/>
        </a:defRPr>
      </a:lvl1pPr>
    </p:titleStyle>
    <p:bodyStyle>
      <a:lvl1pPr marL="0" indent="0" algn="l" defTabSz="685800" rtl="0" eaLnBrk="1" latinLnBrk="0" hangingPunct="1">
        <a:lnSpc>
          <a:spcPts val="1200"/>
        </a:lnSpc>
        <a:spcBef>
          <a:spcPts val="1500"/>
        </a:spcBef>
        <a:spcAft>
          <a:spcPts val="300"/>
        </a:spcAft>
        <a:buSzPct val="64000"/>
        <a:buFontTx/>
        <a:buNone/>
        <a:defRPr sz="900" b="1" kern="1200">
          <a:solidFill>
            <a:schemeClr val="tx1"/>
          </a:solidFill>
          <a:latin typeface="+mn-lt"/>
          <a:ea typeface="+mn-ea"/>
          <a:cs typeface="+mn-cs"/>
        </a:defRPr>
      </a:lvl1pPr>
      <a:lvl2pPr marL="252000" indent="-252000" algn="l" defTabSz="685800" rtl="0" eaLnBrk="1" latinLnBrk="0" hangingPunct="1">
        <a:lnSpc>
          <a:spcPts val="1200"/>
        </a:lnSpc>
        <a:spcBef>
          <a:spcPts val="300"/>
        </a:spcBef>
        <a:buSzPct val="64000"/>
        <a:buFontTx/>
        <a:buBlip>
          <a:blip r:embed="rId11"/>
        </a:buBlip>
        <a:defRPr sz="900" kern="1200">
          <a:solidFill>
            <a:schemeClr val="tx1"/>
          </a:solidFill>
          <a:latin typeface="+mn-lt"/>
          <a:ea typeface="+mn-ea"/>
          <a:cs typeface="+mn-cs"/>
        </a:defRPr>
      </a:lvl2pPr>
      <a:lvl3pPr marL="432000" indent="-180000" algn="l" defTabSz="685800" rtl="0" eaLnBrk="1" latinLnBrk="0" hangingPunct="1">
        <a:lnSpc>
          <a:spcPts val="1200"/>
        </a:lnSpc>
        <a:spcBef>
          <a:spcPts val="0"/>
        </a:spcBef>
        <a:spcAft>
          <a:spcPts val="0"/>
        </a:spcAft>
        <a:buClr>
          <a:schemeClr val="accent1"/>
        </a:buClr>
        <a:buFont typeface="Verdana" panose="020B0604030504040204" pitchFamily="34" charset="0"/>
        <a:buChar char="—"/>
        <a:defRPr sz="900" kern="1200">
          <a:solidFill>
            <a:schemeClr val="tx1"/>
          </a:solidFill>
          <a:latin typeface="+mn-lt"/>
          <a:ea typeface="+mn-ea"/>
          <a:cs typeface="+mn-cs"/>
        </a:defRPr>
      </a:lvl3pPr>
      <a:lvl4pPr marL="558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4pPr>
      <a:lvl5pPr marL="684000" indent="-126000" algn="l" defTabSz="685800" rtl="0" eaLnBrk="1" latinLnBrk="0" hangingPunct="1">
        <a:lnSpc>
          <a:spcPts val="875"/>
        </a:lnSpc>
        <a:spcBef>
          <a:spcPts val="0"/>
        </a:spcBef>
        <a:spcAft>
          <a:spcPts val="99"/>
        </a:spcAft>
        <a:buClr>
          <a:schemeClr val="accent1"/>
        </a:buClr>
        <a:buFont typeface="Verdana" panose="020B0604030504040204" pitchFamily="34" charset="0"/>
        <a:buChar char="—"/>
        <a:defRPr sz="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620">
          <p15:clr>
            <a:srgbClr val="F26B43"/>
          </p15:clr>
        </p15:guide>
        <p15:guide id="3" pos="5602">
          <p15:clr>
            <a:srgbClr val="F26B43"/>
          </p15:clr>
        </p15:guide>
        <p15:guide id="4" pos="226">
          <p15:clr>
            <a:srgbClr val="F26B43"/>
          </p15:clr>
        </p15:guide>
        <p15:guide id="5" pos="5534">
          <p15:clr>
            <a:srgbClr val="F26B43"/>
          </p15:clr>
        </p15:guide>
        <p15:guide id="6" orient="horz" pos="2890">
          <p15:clr>
            <a:srgbClr val="F26B43"/>
          </p15:clr>
        </p15:guide>
        <p15:guide id="7" orient="horz" pos="1076">
          <p15:clr>
            <a:srgbClr val="F26B43"/>
          </p15:clr>
        </p15:guide>
        <p15:guide id="14" pos="158">
          <p15:clr>
            <a:srgbClr val="F26B43"/>
          </p15:clr>
        </p15:guide>
        <p15:guide id="15" orient="horz" pos="2935">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0.xml"/><Relationship Id="rId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37DE36C7-607C-48DD-95D0-2FA104AAE74C}"/>
              </a:ext>
            </a:extLst>
          </p:cNvPr>
          <p:cNvSpPr>
            <a:spLocks noGrp="1"/>
          </p:cNvSpPr>
          <p:nvPr>
            <p:ph type="title"/>
          </p:nvPr>
        </p:nvSpPr>
        <p:spPr/>
        <p:txBody>
          <a:bodyPr/>
          <a:lstStyle/>
          <a:p>
            <a:r>
              <a:rPr lang="de-AT" dirty="0"/>
              <a:t>Toolbox „Compliance &amp; Nachhaltigkeit“ </a:t>
            </a:r>
          </a:p>
        </p:txBody>
      </p:sp>
      <p:sp>
        <p:nvSpPr>
          <p:cNvPr id="8" name="Textfeld 7">
            <a:extLst>
              <a:ext uri="{FF2B5EF4-FFF2-40B4-BE49-F238E27FC236}">
                <a16:creationId xmlns:a16="http://schemas.microsoft.com/office/drawing/2014/main" id="{8B43930F-7E0B-4018-717F-423C04FA8770}"/>
              </a:ext>
            </a:extLst>
          </p:cNvPr>
          <p:cNvSpPr txBox="1"/>
          <p:nvPr/>
        </p:nvSpPr>
        <p:spPr>
          <a:xfrm>
            <a:off x="253176" y="1534930"/>
            <a:ext cx="8530824" cy="300082"/>
          </a:xfrm>
          <a:prstGeom prst="rect">
            <a:avLst/>
          </a:prstGeom>
          <a:noFill/>
        </p:spPr>
        <p:txBody>
          <a:bodyPr wrap="square" rtlCol="0">
            <a:spAutoFit/>
          </a:bodyPr>
          <a:lstStyle/>
          <a:p>
            <a:r>
              <a:rPr lang="de-AT" dirty="0"/>
              <a:t>Unterstützung bei der Umsetzung von Compliance in Handelsunternehmen</a:t>
            </a:r>
          </a:p>
        </p:txBody>
      </p:sp>
      <p:sp>
        <p:nvSpPr>
          <p:cNvPr id="9" name="Textfeld 8">
            <a:extLst>
              <a:ext uri="{FF2B5EF4-FFF2-40B4-BE49-F238E27FC236}">
                <a16:creationId xmlns:a16="http://schemas.microsoft.com/office/drawing/2014/main" id="{B15D7234-A27F-4455-EC4B-4F398B7D5200}"/>
              </a:ext>
            </a:extLst>
          </p:cNvPr>
          <p:cNvSpPr txBox="1"/>
          <p:nvPr/>
        </p:nvSpPr>
        <p:spPr>
          <a:xfrm>
            <a:off x="250824" y="2686674"/>
            <a:ext cx="4332650" cy="300082"/>
          </a:xfrm>
          <a:prstGeom prst="rect">
            <a:avLst/>
          </a:prstGeom>
          <a:noFill/>
        </p:spPr>
        <p:txBody>
          <a:bodyPr wrap="square" rtlCol="0">
            <a:spAutoFit/>
          </a:bodyPr>
          <a:lstStyle/>
          <a:p>
            <a:r>
              <a:rPr lang="de-AT" dirty="0"/>
              <a:t>Wien, September 2024</a:t>
            </a:r>
          </a:p>
        </p:txBody>
      </p:sp>
      <p:sp>
        <p:nvSpPr>
          <p:cNvPr id="11" name="Textfeld 10">
            <a:extLst>
              <a:ext uri="{FF2B5EF4-FFF2-40B4-BE49-F238E27FC236}">
                <a16:creationId xmlns:a16="http://schemas.microsoft.com/office/drawing/2014/main" id="{CF1E7D78-F27D-6EC3-4B05-D7D942C6BD0D}"/>
              </a:ext>
            </a:extLst>
          </p:cNvPr>
          <p:cNvSpPr txBox="1"/>
          <p:nvPr/>
        </p:nvSpPr>
        <p:spPr>
          <a:xfrm>
            <a:off x="250824" y="3676835"/>
            <a:ext cx="8407400" cy="923330"/>
          </a:xfrm>
          <a:prstGeom prst="rect">
            <a:avLst/>
          </a:prstGeom>
          <a:noFill/>
        </p:spPr>
        <p:txBody>
          <a:bodyPr wrap="square" rtlCol="0">
            <a:spAutoFit/>
          </a:bodyPr>
          <a:lstStyle/>
          <a:p>
            <a:r>
              <a:rPr lang="de-AT" sz="900" dirty="0"/>
              <a:t>Dieses Toolset dient zur Unterstützung bei der Umsetzung von Compliance in Handelsunternehmen. Die Musterdokumente sind an die Bedürfnisse des jeweiligen Unternehmens individuell anzupassen. </a:t>
            </a:r>
          </a:p>
          <a:p>
            <a:endParaRPr lang="de-AT" sz="900" dirty="0"/>
          </a:p>
          <a:p>
            <a:r>
              <a:rPr lang="de-AT" sz="900" dirty="0"/>
              <a:t>Die Musterdokumente wurden mit größter Sorgfalt erstellt, für die Richtigkeit, Vollständigkeit, Aktualität oder Qualität können die Entwickler (WKÖ und LeitnerLeitner) jedoch keine Gewähr übernehmen. Haftungsansprüche gegen die Entwickler, welche dieses Toolset erstellt haben, sind daher ausgeschlossen. </a:t>
            </a:r>
          </a:p>
        </p:txBody>
      </p:sp>
      <p:grpSp>
        <p:nvGrpSpPr>
          <p:cNvPr id="12" name="Gruppieren 11">
            <a:extLst>
              <a:ext uri="{FF2B5EF4-FFF2-40B4-BE49-F238E27FC236}">
                <a16:creationId xmlns:a16="http://schemas.microsoft.com/office/drawing/2014/main" id="{A7A840F3-10D6-C8B5-3F1D-0F22C4F1BB09}"/>
              </a:ext>
            </a:extLst>
          </p:cNvPr>
          <p:cNvGrpSpPr/>
          <p:nvPr/>
        </p:nvGrpSpPr>
        <p:grpSpPr>
          <a:xfrm>
            <a:off x="7058890" y="189902"/>
            <a:ext cx="1974273" cy="424209"/>
            <a:chOff x="1724298" y="681870"/>
            <a:chExt cx="5793560" cy="1076325"/>
          </a:xfrm>
        </p:grpSpPr>
        <p:pic>
          <p:nvPicPr>
            <p:cNvPr id="13" name="Picture 2" descr="WKO Logo">
              <a:extLst>
                <a:ext uri="{FF2B5EF4-FFF2-40B4-BE49-F238E27FC236}">
                  <a16:creationId xmlns:a16="http://schemas.microsoft.com/office/drawing/2014/main" id="{43B19C7F-0972-0379-D594-57513B8C73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4298" y="681870"/>
              <a:ext cx="4572000"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4" name="Bildplatzhalter 11">
              <a:extLst>
                <a:ext uri="{FF2B5EF4-FFF2-40B4-BE49-F238E27FC236}">
                  <a16:creationId xmlns:a16="http://schemas.microsoft.com/office/drawing/2014/main" id="{2B7EDD7D-54A6-9AD1-F57F-37AF5749D6F3}"/>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20167" r="19904" b="-1185"/>
            <a:stretch/>
          </p:blipFill>
          <p:spPr>
            <a:xfrm>
              <a:off x="6452519" y="681870"/>
              <a:ext cx="1065339" cy="1076325"/>
            </a:xfrm>
            <a:prstGeom prst="rect">
              <a:avLst/>
            </a:prstGeom>
          </p:spPr>
        </p:pic>
      </p:grpSp>
    </p:spTree>
    <p:extLst>
      <p:ext uri="{BB962C8B-B14F-4D97-AF65-F5344CB8AC3E}">
        <p14:creationId xmlns:p14="http://schemas.microsoft.com/office/powerpoint/2010/main" val="22855593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6cd991bf-f022-4378-96e7-2c338aeb3f5a"/>
</p:tagLst>
</file>

<file path=ppt/theme/theme1.xml><?xml version="1.0" encoding="utf-8"?>
<a:theme xmlns:a="http://schemas.openxmlformats.org/drawingml/2006/main" name="(1) LL: Titelfolie, Zwischenfolien, Schlussfolie">
  <a:themeElements>
    <a:clrScheme name="LeitnerLeitner">
      <a:dk1>
        <a:sysClr val="windowText" lastClr="000000"/>
      </a:dk1>
      <a:lt1>
        <a:sysClr val="window" lastClr="FFFFFF"/>
      </a:lt1>
      <a:dk2>
        <a:srgbClr val="F08050"/>
      </a:dk2>
      <a:lt2>
        <a:srgbClr val="FFFFFF"/>
      </a:lt2>
      <a:accent1>
        <a:srgbClr val="F08050"/>
      </a:accent1>
      <a:accent2>
        <a:srgbClr val="303AB2"/>
      </a:accent2>
      <a:accent3>
        <a:srgbClr val="A5A5A5"/>
      </a:accent3>
      <a:accent4>
        <a:srgbClr val="FFC000"/>
      </a:accent4>
      <a:accent5>
        <a:srgbClr val="5B9BD5"/>
      </a:accent5>
      <a:accent6>
        <a:srgbClr val="70AD47"/>
      </a:accent6>
      <a:hlink>
        <a:srgbClr val="000000"/>
      </a:hlink>
      <a:folHlink>
        <a:srgbClr val="000000"/>
      </a:folHlink>
    </a:clrScheme>
    <a:fontScheme name="LeitnerLeitn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itnerLeitner - DE.pptm" id="{2512062E-F19B-45AD-A6A2-1359E960EDE0}" vid="{8D7F86A5-FB9B-4A3C-B70A-5792EAE1FF69}"/>
    </a:ext>
  </a:extLst>
</a:theme>
</file>

<file path=ppt/theme/theme10.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 LL: Inhaltsfolien">
  <a:themeElements>
    <a:clrScheme name="LeitnerLeitner">
      <a:dk1>
        <a:sysClr val="windowText" lastClr="000000"/>
      </a:dk1>
      <a:lt1>
        <a:sysClr val="window" lastClr="FFFFFF"/>
      </a:lt1>
      <a:dk2>
        <a:srgbClr val="F08050"/>
      </a:dk2>
      <a:lt2>
        <a:srgbClr val="FFFFFF"/>
      </a:lt2>
      <a:accent1>
        <a:srgbClr val="F08050"/>
      </a:accent1>
      <a:accent2>
        <a:srgbClr val="303AB2"/>
      </a:accent2>
      <a:accent3>
        <a:srgbClr val="A5A5A5"/>
      </a:accent3>
      <a:accent4>
        <a:srgbClr val="FFC000"/>
      </a:accent4>
      <a:accent5>
        <a:srgbClr val="5B9BD5"/>
      </a:accent5>
      <a:accent6>
        <a:srgbClr val="70AD47"/>
      </a:accent6>
      <a:hlink>
        <a:srgbClr val="000000"/>
      </a:hlink>
      <a:folHlink>
        <a:srgbClr val="000000"/>
      </a:folHlink>
    </a:clrScheme>
    <a:fontScheme name="LeitnerLeitn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itnerLeitner - DE.pptm" id="{2512062E-F19B-45AD-A6A2-1359E960EDE0}" vid="{4A6D4D0E-2506-4E00-ABF9-42C4E393EC3C}"/>
    </a:ext>
  </a:extLst>
</a:theme>
</file>

<file path=ppt/theme/theme3.xml><?xml version="1.0" encoding="utf-8"?>
<a:theme xmlns:a="http://schemas.openxmlformats.org/drawingml/2006/main" name="(2) LL+LLAW: Titelfolie, Zwischenfolien, Schlussfolie">
  <a:themeElements>
    <a:clrScheme name="LeitnerLeitner">
      <a:dk1>
        <a:sysClr val="windowText" lastClr="000000"/>
      </a:dk1>
      <a:lt1>
        <a:sysClr val="window" lastClr="FFFFFF"/>
      </a:lt1>
      <a:dk2>
        <a:srgbClr val="F08050"/>
      </a:dk2>
      <a:lt2>
        <a:srgbClr val="FFFFFF"/>
      </a:lt2>
      <a:accent1>
        <a:srgbClr val="F08050"/>
      </a:accent1>
      <a:accent2>
        <a:srgbClr val="303AB2"/>
      </a:accent2>
      <a:accent3>
        <a:srgbClr val="A5A5A5"/>
      </a:accent3>
      <a:accent4>
        <a:srgbClr val="FFC000"/>
      </a:accent4>
      <a:accent5>
        <a:srgbClr val="5B9BD5"/>
      </a:accent5>
      <a:accent6>
        <a:srgbClr val="70AD47"/>
      </a:accent6>
      <a:hlink>
        <a:srgbClr val="000000"/>
      </a:hlink>
      <a:folHlink>
        <a:srgbClr val="000000"/>
      </a:folHlink>
    </a:clrScheme>
    <a:fontScheme name="LeitnerLeitn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itnerLeitner - DE.pptm" id="{2512062E-F19B-45AD-A6A2-1359E960EDE0}" vid="{89E48214-E539-4671-BAFF-7831A6C5D167}"/>
    </a:ext>
  </a:extLst>
</a:theme>
</file>

<file path=ppt/theme/theme4.xml><?xml version="1.0" encoding="utf-8"?>
<a:theme xmlns:a="http://schemas.openxmlformats.org/drawingml/2006/main" name="(2) LL+LLAW: Inhaltsfolien">
  <a:themeElements>
    <a:clrScheme name="LeitnerLeitner">
      <a:dk1>
        <a:sysClr val="windowText" lastClr="000000"/>
      </a:dk1>
      <a:lt1>
        <a:sysClr val="window" lastClr="FFFFFF"/>
      </a:lt1>
      <a:dk2>
        <a:srgbClr val="F08050"/>
      </a:dk2>
      <a:lt2>
        <a:srgbClr val="FFFFFF"/>
      </a:lt2>
      <a:accent1>
        <a:srgbClr val="F08050"/>
      </a:accent1>
      <a:accent2>
        <a:srgbClr val="303AB2"/>
      </a:accent2>
      <a:accent3>
        <a:srgbClr val="A5A5A5"/>
      </a:accent3>
      <a:accent4>
        <a:srgbClr val="FFC000"/>
      </a:accent4>
      <a:accent5>
        <a:srgbClr val="5B9BD5"/>
      </a:accent5>
      <a:accent6>
        <a:srgbClr val="70AD47"/>
      </a:accent6>
      <a:hlink>
        <a:srgbClr val="000000"/>
      </a:hlink>
      <a:folHlink>
        <a:srgbClr val="000000"/>
      </a:folHlink>
    </a:clrScheme>
    <a:fontScheme name="LeitnerLeitn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itnerLeitner - DE.pptm" id="{2512062E-F19B-45AD-A6A2-1359E960EDE0}" vid="{58A35B45-22F8-4531-A0F2-5F08C10E36B8}"/>
    </a:ext>
  </a:extLst>
</a:theme>
</file>

<file path=ppt/theme/theme5.xml><?xml version="1.0" encoding="utf-8"?>
<a:theme xmlns:a="http://schemas.openxmlformats.org/drawingml/2006/main" name="(3) LLAW: Titelfolie, Zwischenfolien, Schlussfolie">
  <a:themeElements>
    <a:clrScheme name="LeitnerLeitner">
      <a:dk1>
        <a:sysClr val="windowText" lastClr="000000"/>
      </a:dk1>
      <a:lt1>
        <a:sysClr val="window" lastClr="FFFFFF"/>
      </a:lt1>
      <a:dk2>
        <a:srgbClr val="F08050"/>
      </a:dk2>
      <a:lt2>
        <a:srgbClr val="FFFFFF"/>
      </a:lt2>
      <a:accent1>
        <a:srgbClr val="F08050"/>
      </a:accent1>
      <a:accent2>
        <a:srgbClr val="303AB2"/>
      </a:accent2>
      <a:accent3>
        <a:srgbClr val="A5A5A5"/>
      </a:accent3>
      <a:accent4>
        <a:srgbClr val="FFC000"/>
      </a:accent4>
      <a:accent5>
        <a:srgbClr val="5B9BD5"/>
      </a:accent5>
      <a:accent6>
        <a:srgbClr val="70AD47"/>
      </a:accent6>
      <a:hlink>
        <a:srgbClr val="000000"/>
      </a:hlink>
      <a:folHlink>
        <a:srgbClr val="000000"/>
      </a:folHlink>
    </a:clrScheme>
    <a:fontScheme name="LeitnerLeitn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itnerLeitner - DE.pptm" id="{2512062E-F19B-45AD-A6A2-1359E960EDE0}" vid="{B26AC827-0988-4450-8ADE-B9417CABCCB3}"/>
    </a:ext>
  </a:extLst>
</a:theme>
</file>

<file path=ppt/theme/theme6.xml><?xml version="1.0" encoding="utf-8"?>
<a:theme xmlns:a="http://schemas.openxmlformats.org/drawingml/2006/main" name="(3) LLAW: Inhaltsfolien">
  <a:themeElements>
    <a:clrScheme name="LeitnerLeitner">
      <a:dk1>
        <a:sysClr val="windowText" lastClr="000000"/>
      </a:dk1>
      <a:lt1>
        <a:sysClr val="window" lastClr="FFFFFF"/>
      </a:lt1>
      <a:dk2>
        <a:srgbClr val="F08050"/>
      </a:dk2>
      <a:lt2>
        <a:srgbClr val="FFFFFF"/>
      </a:lt2>
      <a:accent1>
        <a:srgbClr val="F08050"/>
      </a:accent1>
      <a:accent2>
        <a:srgbClr val="303AB2"/>
      </a:accent2>
      <a:accent3>
        <a:srgbClr val="A5A5A5"/>
      </a:accent3>
      <a:accent4>
        <a:srgbClr val="FFC000"/>
      </a:accent4>
      <a:accent5>
        <a:srgbClr val="5B9BD5"/>
      </a:accent5>
      <a:accent6>
        <a:srgbClr val="70AD47"/>
      </a:accent6>
      <a:hlink>
        <a:srgbClr val="000000"/>
      </a:hlink>
      <a:folHlink>
        <a:srgbClr val="000000"/>
      </a:folHlink>
    </a:clrScheme>
    <a:fontScheme name="LeitnerLeitn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itnerLeitner - DE.pptm" id="{2512062E-F19B-45AD-A6A2-1359E960EDE0}" vid="{6809C105-50A2-4E09-8D68-E45E90C8C259}"/>
    </a:ext>
  </a:extLst>
</a:theme>
</file>

<file path=ppt/theme/theme7.xml><?xml version="1.0" encoding="utf-8"?>
<a:theme xmlns:a="http://schemas.openxmlformats.org/drawingml/2006/main" name="(4) LL English: Titelfolie, Zwischenfolien, Schlussfolie">
  <a:themeElements>
    <a:clrScheme name="LeitnerLeitner">
      <a:dk1>
        <a:sysClr val="windowText" lastClr="000000"/>
      </a:dk1>
      <a:lt1>
        <a:sysClr val="window" lastClr="FFFFFF"/>
      </a:lt1>
      <a:dk2>
        <a:srgbClr val="F08050"/>
      </a:dk2>
      <a:lt2>
        <a:srgbClr val="FFFFFF"/>
      </a:lt2>
      <a:accent1>
        <a:srgbClr val="F08050"/>
      </a:accent1>
      <a:accent2>
        <a:srgbClr val="303AB2"/>
      </a:accent2>
      <a:accent3>
        <a:srgbClr val="A5A5A5"/>
      </a:accent3>
      <a:accent4>
        <a:srgbClr val="FFC000"/>
      </a:accent4>
      <a:accent5>
        <a:srgbClr val="5B9BD5"/>
      </a:accent5>
      <a:accent6>
        <a:srgbClr val="70AD47"/>
      </a:accent6>
      <a:hlink>
        <a:srgbClr val="000000"/>
      </a:hlink>
      <a:folHlink>
        <a:srgbClr val="000000"/>
      </a:folHlink>
    </a:clrScheme>
    <a:fontScheme name="LeitnerLeitn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itnerLeitner - DE.pptm" id="{2512062E-F19B-45AD-A6A2-1359E960EDE0}" vid="{867C6E9B-6080-490E-BF9D-482BBE7B4294}"/>
    </a:ext>
  </a:extLst>
</a:theme>
</file>

<file path=ppt/theme/theme8.xml><?xml version="1.0" encoding="utf-8"?>
<a:theme xmlns:a="http://schemas.openxmlformats.org/drawingml/2006/main" name="(4) LL English: Inhaltsfolien">
  <a:themeElements>
    <a:clrScheme name="LeitnerLeitner">
      <a:dk1>
        <a:sysClr val="windowText" lastClr="000000"/>
      </a:dk1>
      <a:lt1>
        <a:sysClr val="window" lastClr="FFFFFF"/>
      </a:lt1>
      <a:dk2>
        <a:srgbClr val="F08050"/>
      </a:dk2>
      <a:lt2>
        <a:srgbClr val="FFFFFF"/>
      </a:lt2>
      <a:accent1>
        <a:srgbClr val="F08050"/>
      </a:accent1>
      <a:accent2>
        <a:srgbClr val="303AB2"/>
      </a:accent2>
      <a:accent3>
        <a:srgbClr val="A5A5A5"/>
      </a:accent3>
      <a:accent4>
        <a:srgbClr val="FFC000"/>
      </a:accent4>
      <a:accent5>
        <a:srgbClr val="5B9BD5"/>
      </a:accent5>
      <a:accent6>
        <a:srgbClr val="70AD47"/>
      </a:accent6>
      <a:hlink>
        <a:srgbClr val="000000"/>
      </a:hlink>
      <a:folHlink>
        <a:srgbClr val="000000"/>
      </a:folHlink>
    </a:clrScheme>
    <a:fontScheme name="LeitnerLeitn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itnerLeitner - DE.pptm" id="{2512062E-F19B-45AD-A6A2-1359E960EDE0}" vid="{07B92B1A-10AB-4668-B71D-2862146F82CF}"/>
    </a:ext>
  </a:extLst>
</a:theme>
</file>

<file path=ppt/theme/theme9.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LeitnerLeitner - DE</Template>
  <TotalTime>0</TotalTime>
  <Words>88</Words>
  <Application>Microsoft Office PowerPoint</Application>
  <PresentationFormat>Bildschirmpräsentation (16:9)</PresentationFormat>
  <Paragraphs>6</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8</vt:i4>
      </vt:variant>
      <vt:variant>
        <vt:lpstr>Folientitel</vt:lpstr>
      </vt:variant>
      <vt:variant>
        <vt:i4>1</vt:i4>
      </vt:variant>
    </vt:vector>
  </HeadingPairs>
  <TitlesOfParts>
    <vt:vector size="12" baseType="lpstr">
      <vt:lpstr>Arial</vt:lpstr>
      <vt:lpstr>Calibri</vt:lpstr>
      <vt:lpstr>Verdana</vt:lpstr>
      <vt:lpstr>(1) LL: Titelfolie, Zwischenfolien, Schlussfolie</vt:lpstr>
      <vt:lpstr>(1) LL: Inhaltsfolien</vt:lpstr>
      <vt:lpstr>(2) LL+LLAW: Titelfolie, Zwischenfolien, Schlussfolie</vt:lpstr>
      <vt:lpstr>(2) LL+LLAW: Inhaltsfolien</vt:lpstr>
      <vt:lpstr>(3) LLAW: Titelfolie, Zwischenfolien, Schlussfolie</vt:lpstr>
      <vt:lpstr>(3) LLAW: Inhaltsfolien</vt:lpstr>
      <vt:lpstr>(4) LL English: Titelfolie, Zwischenfolien, Schlussfolie</vt:lpstr>
      <vt:lpstr>(4) LL English: Inhaltsfolien</vt:lpstr>
      <vt:lpstr>Toolbox „Compliance &amp; Nachhaltigkeit“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Toolset Compliance Management</dc:title>
  <dc:creator>Lisa Anzböck</dc:creator>
  <cp:lastModifiedBy>Marchhart Sonja | WKOE</cp:lastModifiedBy>
  <cp:revision>7</cp:revision>
  <dcterms:created xsi:type="dcterms:W3CDTF">2024-02-27T09:27:20Z</dcterms:created>
  <dcterms:modified xsi:type="dcterms:W3CDTF">2024-09-16T06:10:36Z</dcterms:modified>
</cp:coreProperties>
</file>