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8" r:id="rId2"/>
    <p:sldId id="270" r:id="rId3"/>
    <p:sldId id="267" r:id="rId4"/>
    <p:sldId id="291" r:id="rId5"/>
    <p:sldId id="274" r:id="rId6"/>
    <p:sldId id="271" r:id="rId7"/>
    <p:sldId id="290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9" r:id="rId22"/>
    <p:sldId id="288" r:id="rId23"/>
  </p:sldIdLst>
  <p:sldSz cx="9144000" cy="6858000" type="screen4x3"/>
  <p:notesSz cx="6669088" cy="9926638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0613"/>
    <a:srgbClr val="C8C5C9"/>
    <a:srgbClr val="39373A"/>
    <a:srgbClr val="EC671A"/>
    <a:srgbClr val="F17D18"/>
    <a:srgbClr val="ED6F05"/>
    <a:srgbClr val="FC0C06"/>
    <a:srgbClr val="E94818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367" autoAdjust="0"/>
    <p:restoredTop sz="87101" autoAdjust="0"/>
  </p:normalViewPr>
  <p:slideViewPr>
    <p:cSldViewPr snapToGrid="0">
      <p:cViewPr varScale="1">
        <p:scale>
          <a:sx n="97" d="100"/>
          <a:sy n="97" d="100"/>
        </p:scale>
        <p:origin x="9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33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4B9CAA-4218-469E-87A7-456436E2866E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66B14BA2-9E09-4149-BBDD-337A78890978}">
      <dgm:prSet phldrT="[Text]"/>
      <dgm:spPr>
        <a:solidFill>
          <a:srgbClr val="E30613"/>
        </a:solidFill>
      </dgm:spPr>
      <dgm:t>
        <a:bodyPr/>
        <a:lstStyle/>
        <a:p>
          <a:r>
            <a:rPr lang="de-DE" dirty="0" smtClean="0"/>
            <a:t>Geschäftsidee</a:t>
          </a:r>
          <a:endParaRPr lang="de-DE" dirty="0"/>
        </a:p>
      </dgm:t>
    </dgm:pt>
    <dgm:pt modelId="{EE0C0C52-9BCA-435B-BE4D-AF964E25F251}" type="parTrans" cxnId="{14C5C364-9CED-4637-8442-36384677D71E}">
      <dgm:prSet/>
      <dgm:spPr/>
      <dgm:t>
        <a:bodyPr/>
        <a:lstStyle/>
        <a:p>
          <a:endParaRPr lang="de-DE"/>
        </a:p>
      </dgm:t>
    </dgm:pt>
    <dgm:pt modelId="{99A7A14B-61E1-4626-B69A-CDF3A278039E}" type="sibTrans" cxnId="{14C5C364-9CED-4637-8442-36384677D71E}">
      <dgm:prSet/>
      <dgm:spPr/>
      <dgm:t>
        <a:bodyPr/>
        <a:lstStyle/>
        <a:p>
          <a:endParaRPr lang="de-DE"/>
        </a:p>
      </dgm:t>
    </dgm:pt>
    <dgm:pt modelId="{398C2D19-9B66-4826-A12F-8226B874D386}">
      <dgm:prSet phldrT="[Text]"/>
      <dgm:spPr>
        <a:solidFill>
          <a:srgbClr val="E30613">
            <a:alpha val="20000"/>
          </a:srgbClr>
        </a:solidFill>
        <a:ln>
          <a:noFill/>
        </a:ln>
      </dgm:spPr>
      <dgm:t>
        <a:bodyPr/>
        <a:lstStyle/>
        <a:p>
          <a:r>
            <a:rPr lang="de-DE" dirty="0" smtClean="0"/>
            <a:t>Umsetzung</a:t>
          </a:r>
          <a:endParaRPr lang="de-DE" dirty="0"/>
        </a:p>
      </dgm:t>
    </dgm:pt>
    <dgm:pt modelId="{3CBE03E1-0FA4-4328-AAF3-AD8CDF6813AB}" type="parTrans" cxnId="{D90471CC-5AE9-4CDA-A2AC-C74ED693E8BE}">
      <dgm:prSet/>
      <dgm:spPr/>
      <dgm:t>
        <a:bodyPr/>
        <a:lstStyle/>
        <a:p>
          <a:endParaRPr lang="de-DE"/>
        </a:p>
      </dgm:t>
    </dgm:pt>
    <dgm:pt modelId="{F3D73A65-A49C-451C-89B9-ADE89CC9390E}" type="sibTrans" cxnId="{D90471CC-5AE9-4CDA-A2AC-C74ED693E8BE}">
      <dgm:prSet/>
      <dgm:spPr/>
      <dgm:t>
        <a:bodyPr/>
        <a:lstStyle/>
        <a:p>
          <a:endParaRPr lang="de-DE"/>
        </a:p>
      </dgm:t>
    </dgm:pt>
    <dgm:pt modelId="{E4B34EC2-804A-4A9F-AA98-7CED6574FD91}" type="pres">
      <dgm:prSet presAssocID="{594B9CAA-4218-469E-87A7-456436E2866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FA85FBC-175C-45DD-AB0C-82090DBE3748}" type="pres">
      <dgm:prSet presAssocID="{66B14BA2-9E09-4149-BBDD-337A78890978}" presName="compNode" presStyleCnt="0"/>
      <dgm:spPr/>
    </dgm:pt>
    <dgm:pt modelId="{E0CD7FCA-DE58-46F8-936F-8E574C04AB97}" type="pres">
      <dgm:prSet presAssocID="{66B14BA2-9E09-4149-BBDD-337A78890978}" presName="noGeometry" presStyleCnt="0"/>
      <dgm:spPr/>
    </dgm:pt>
    <dgm:pt modelId="{6B1A2BAE-54F0-40E7-9EC5-F332BCAF3167}" type="pres">
      <dgm:prSet presAssocID="{66B14BA2-9E09-4149-BBDD-337A78890978}" presName="childTextVisible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2E5EDE0-580E-49FE-B79D-2A8016261F9D}" type="pres">
      <dgm:prSet presAssocID="{66B14BA2-9E09-4149-BBDD-337A78890978}" presName="childTextHidden" presStyleLbl="bgAccFollowNode1" presStyleIdx="0" presStyleCnt="1"/>
      <dgm:spPr/>
      <dgm:t>
        <a:bodyPr/>
        <a:lstStyle/>
        <a:p>
          <a:endParaRPr lang="de-DE"/>
        </a:p>
      </dgm:t>
    </dgm:pt>
    <dgm:pt modelId="{C80967E4-8736-4C9B-99B2-9E94555B0654}" type="pres">
      <dgm:prSet presAssocID="{66B14BA2-9E09-4149-BBDD-337A78890978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9F7B63A-A314-470D-929A-EEC37E7D431B}" type="presOf" srcId="{66B14BA2-9E09-4149-BBDD-337A78890978}" destId="{C80967E4-8736-4C9B-99B2-9E94555B0654}" srcOrd="0" destOrd="0" presId="urn:microsoft.com/office/officeart/2005/8/layout/hProcess6"/>
    <dgm:cxn modelId="{5C60A328-0130-4CAC-ABA9-BD7E5974F9BC}" type="presOf" srcId="{398C2D19-9B66-4826-A12F-8226B874D386}" destId="{6B1A2BAE-54F0-40E7-9EC5-F332BCAF3167}" srcOrd="0" destOrd="0" presId="urn:microsoft.com/office/officeart/2005/8/layout/hProcess6"/>
    <dgm:cxn modelId="{81CCE3F6-0937-4ACC-986B-98506202B3CC}" type="presOf" srcId="{398C2D19-9B66-4826-A12F-8226B874D386}" destId="{72E5EDE0-580E-49FE-B79D-2A8016261F9D}" srcOrd="1" destOrd="0" presId="urn:microsoft.com/office/officeart/2005/8/layout/hProcess6"/>
    <dgm:cxn modelId="{728323D1-C9D0-4253-8BE4-E553DBA79C53}" type="presOf" srcId="{594B9CAA-4218-469E-87A7-456436E2866E}" destId="{E4B34EC2-804A-4A9F-AA98-7CED6574FD91}" srcOrd="0" destOrd="0" presId="urn:microsoft.com/office/officeart/2005/8/layout/hProcess6"/>
    <dgm:cxn modelId="{14C5C364-9CED-4637-8442-36384677D71E}" srcId="{594B9CAA-4218-469E-87A7-456436E2866E}" destId="{66B14BA2-9E09-4149-BBDD-337A78890978}" srcOrd="0" destOrd="0" parTransId="{EE0C0C52-9BCA-435B-BE4D-AF964E25F251}" sibTransId="{99A7A14B-61E1-4626-B69A-CDF3A278039E}"/>
    <dgm:cxn modelId="{D90471CC-5AE9-4CDA-A2AC-C74ED693E8BE}" srcId="{66B14BA2-9E09-4149-BBDD-337A78890978}" destId="{398C2D19-9B66-4826-A12F-8226B874D386}" srcOrd="0" destOrd="0" parTransId="{3CBE03E1-0FA4-4328-AAF3-AD8CDF6813AB}" sibTransId="{F3D73A65-A49C-451C-89B9-ADE89CC9390E}"/>
    <dgm:cxn modelId="{206552C6-8637-4FF4-B4CB-C53153CF7928}" type="presParOf" srcId="{E4B34EC2-804A-4A9F-AA98-7CED6574FD91}" destId="{9FA85FBC-175C-45DD-AB0C-82090DBE3748}" srcOrd="0" destOrd="0" presId="urn:microsoft.com/office/officeart/2005/8/layout/hProcess6"/>
    <dgm:cxn modelId="{36BB194D-A753-4578-9BAE-9DFC4DFB91CD}" type="presParOf" srcId="{9FA85FBC-175C-45DD-AB0C-82090DBE3748}" destId="{E0CD7FCA-DE58-46F8-936F-8E574C04AB97}" srcOrd="0" destOrd="0" presId="urn:microsoft.com/office/officeart/2005/8/layout/hProcess6"/>
    <dgm:cxn modelId="{F5794732-ECF7-40C9-9791-731DF5F0F41E}" type="presParOf" srcId="{9FA85FBC-175C-45DD-AB0C-82090DBE3748}" destId="{6B1A2BAE-54F0-40E7-9EC5-F332BCAF3167}" srcOrd="1" destOrd="0" presId="urn:microsoft.com/office/officeart/2005/8/layout/hProcess6"/>
    <dgm:cxn modelId="{6AD6D649-15E2-4C03-9402-E445B93B446F}" type="presParOf" srcId="{9FA85FBC-175C-45DD-AB0C-82090DBE3748}" destId="{72E5EDE0-580E-49FE-B79D-2A8016261F9D}" srcOrd="2" destOrd="0" presId="urn:microsoft.com/office/officeart/2005/8/layout/hProcess6"/>
    <dgm:cxn modelId="{A3D57820-EA92-471E-B965-6C2BD1029CA1}" type="presParOf" srcId="{9FA85FBC-175C-45DD-AB0C-82090DBE3748}" destId="{C80967E4-8736-4C9B-99B2-9E94555B0654}" srcOrd="3" destOrd="0" presId="urn:microsoft.com/office/officeart/2005/8/layout/hProcess6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90A86C-8727-468D-8C6D-9EFB20B0D622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D260E82-C79C-40EA-BE50-72379A7D1DE9}">
      <dgm:prSet phldrT="[Text]" phldr="1"/>
      <dgm:spPr/>
      <dgm:t>
        <a:bodyPr/>
        <a:lstStyle/>
        <a:p>
          <a:endParaRPr lang="de-DE"/>
        </a:p>
      </dgm:t>
    </dgm:pt>
    <dgm:pt modelId="{C02D6779-2883-4D76-B35D-C9BD3BE13586}" type="parTrans" cxnId="{4A1F6974-2299-47F4-AF86-D0A6BC778E49}">
      <dgm:prSet/>
      <dgm:spPr/>
      <dgm:t>
        <a:bodyPr/>
        <a:lstStyle/>
        <a:p>
          <a:endParaRPr lang="de-DE"/>
        </a:p>
      </dgm:t>
    </dgm:pt>
    <dgm:pt modelId="{5089BA58-6021-45B8-98E8-D258509E48E7}" type="sibTrans" cxnId="{4A1F6974-2299-47F4-AF86-D0A6BC778E49}">
      <dgm:prSet/>
      <dgm:spPr>
        <a:solidFill>
          <a:srgbClr val="E30613"/>
        </a:solidFill>
      </dgm:spPr>
      <dgm:t>
        <a:bodyPr/>
        <a:lstStyle/>
        <a:p>
          <a:endParaRPr lang="de-DE"/>
        </a:p>
      </dgm:t>
    </dgm:pt>
    <dgm:pt modelId="{8D742A32-6B1F-4228-BA4A-FDEC93201B5E}">
      <dgm:prSet phldrT="[Text]" phldr="1"/>
      <dgm:spPr/>
      <dgm:t>
        <a:bodyPr/>
        <a:lstStyle/>
        <a:p>
          <a:endParaRPr lang="de-DE"/>
        </a:p>
      </dgm:t>
    </dgm:pt>
    <dgm:pt modelId="{5C928110-001D-4159-AE40-5A84FD9613BF}" type="parTrans" cxnId="{8A1EA011-8D07-4C42-B9BB-F4CEDB9642D0}">
      <dgm:prSet/>
      <dgm:spPr/>
      <dgm:t>
        <a:bodyPr/>
        <a:lstStyle/>
        <a:p>
          <a:endParaRPr lang="de-DE"/>
        </a:p>
      </dgm:t>
    </dgm:pt>
    <dgm:pt modelId="{BFEB811E-6D1B-4C73-A072-046F823E17A4}" type="sibTrans" cxnId="{8A1EA011-8D07-4C42-B9BB-F4CEDB9642D0}">
      <dgm:prSet/>
      <dgm:spPr>
        <a:solidFill>
          <a:srgbClr val="E30613"/>
        </a:solidFill>
      </dgm:spPr>
      <dgm:t>
        <a:bodyPr/>
        <a:lstStyle/>
        <a:p>
          <a:endParaRPr lang="de-DE"/>
        </a:p>
      </dgm:t>
    </dgm:pt>
    <dgm:pt modelId="{F846336E-FB18-4EBB-8435-8C45230DE795}">
      <dgm:prSet phldrT="[Text]" phldr="1"/>
      <dgm:spPr/>
      <dgm:t>
        <a:bodyPr/>
        <a:lstStyle/>
        <a:p>
          <a:endParaRPr lang="de-DE"/>
        </a:p>
      </dgm:t>
    </dgm:pt>
    <dgm:pt modelId="{4FEA1943-022B-4AE4-A4DF-643911FBA3E3}" type="parTrans" cxnId="{FC6146E5-0318-410D-87F3-AD7F337BEF0B}">
      <dgm:prSet/>
      <dgm:spPr/>
      <dgm:t>
        <a:bodyPr/>
        <a:lstStyle/>
        <a:p>
          <a:endParaRPr lang="de-DE"/>
        </a:p>
      </dgm:t>
    </dgm:pt>
    <dgm:pt modelId="{E1B82B42-1DF6-4D12-B252-1E827CE20D0A}" type="sibTrans" cxnId="{FC6146E5-0318-410D-87F3-AD7F337BEF0B}">
      <dgm:prSet/>
      <dgm:spPr>
        <a:solidFill>
          <a:srgbClr val="E30613"/>
        </a:solidFill>
      </dgm:spPr>
      <dgm:t>
        <a:bodyPr/>
        <a:lstStyle/>
        <a:p>
          <a:endParaRPr lang="de-DE"/>
        </a:p>
      </dgm:t>
    </dgm:pt>
    <dgm:pt modelId="{1B0DDD52-B971-4590-86AE-076BA3A03CE1}">
      <dgm:prSet phldrT="[Text]" phldr="1"/>
      <dgm:spPr/>
      <dgm:t>
        <a:bodyPr/>
        <a:lstStyle/>
        <a:p>
          <a:endParaRPr lang="de-DE"/>
        </a:p>
      </dgm:t>
    </dgm:pt>
    <dgm:pt modelId="{78C23BB9-4E6C-4AFD-9212-1CCEAB9CBF33}" type="parTrans" cxnId="{BB7F3773-4532-49BF-8B92-6275D0E8FB1E}">
      <dgm:prSet/>
      <dgm:spPr/>
      <dgm:t>
        <a:bodyPr/>
        <a:lstStyle/>
        <a:p>
          <a:endParaRPr lang="de-DE"/>
        </a:p>
      </dgm:t>
    </dgm:pt>
    <dgm:pt modelId="{3C42282A-1C72-42F8-A3FB-A6DDE58C530D}" type="sibTrans" cxnId="{BB7F3773-4532-49BF-8B92-6275D0E8FB1E}">
      <dgm:prSet/>
      <dgm:spPr>
        <a:solidFill>
          <a:srgbClr val="E30613"/>
        </a:solidFill>
      </dgm:spPr>
      <dgm:t>
        <a:bodyPr/>
        <a:lstStyle/>
        <a:p>
          <a:endParaRPr lang="de-DE"/>
        </a:p>
      </dgm:t>
    </dgm:pt>
    <dgm:pt modelId="{4F9734AF-1985-4CDD-9F3D-C0FC0399A111}">
      <dgm:prSet phldrT="[Text]" phldr="1"/>
      <dgm:spPr/>
      <dgm:t>
        <a:bodyPr/>
        <a:lstStyle/>
        <a:p>
          <a:endParaRPr lang="de-DE"/>
        </a:p>
      </dgm:t>
    </dgm:pt>
    <dgm:pt modelId="{61A27F6F-1438-49DA-8D25-2DAD2BA9623F}" type="parTrans" cxnId="{FC6912F7-4A3E-4566-B21D-4D566C9741EE}">
      <dgm:prSet/>
      <dgm:spPr/>
      <dgm:t>
        <a:bodyPr/>
        <a:lstStyle/>
        <a:p>
          <a:endParaRPr lang="de-DE"/>
        </a:p>
      </dgm:t>
    </dgm:pt>
    <dgm:pt modelId="{C6F40AAE-DC89-4175-A782-2CF3F20AEC14}" type="sibTrans" cxnId="{FC6912F7-4A3E-4566-B21D-4D566C9741EE}">
      <dgm:prSet/>
      <dgm:spPr>
        <a:solidFill>
          <a:srgbClr val="E30613"/>
        </a:solidFill>
      </dgm:spPr>
      <dgm:t>
        <a:bodyPr/>
        <a:lstStyle/>
        <a:p>
          <a:endParaRPr lang="de-DE"/>
        </a:p>
      </dgm:t>
    </dgm:pt>
    <dgm:pt modelId="{C7C3B3C8-684F-4280-9F6B-DEC6F40C7461}" type="pres">
      <dgm:prSet presAssocID="{6890A86C-8727-468D-8C6D-9EFB20B0D62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7DDC21C-C170-41E1-806A-38362E23781A}" type="pres">
      <dgm:prSet presAssocID="{9D260E82-C79C-40EA-BE50-72379A7D1DE9}" presName="dummy" presStyleCnt="0"/>
      <dgm:spPr/>
    </dgm:pt>
    <dgm:pt modelId="{A7E8B1B6-9B90-4567-A8D6-CF67C708CCDF}" type="pres">
      <dgm:prSet presAssocID="{9D260E82-C79C-40EA-BE50-72379A7D1DE9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740E84-D98C-4FF0-854A-99ED5066545C}" type="pres">
      <dgm:prSet presAssocID="{5089BA58-6021-45B8-98E8-D258509E48E7}" presName="sibTrans" presStyleLbl="node1" presStyleIdx="0" presStyleCnt="5"/>
      <dgm:spPr/>
      <dgm:t>
        <a:bodyPr/>
        <a:lstStyle/>
        <a:p>
          <a:endParaRPr lang="de-DE"/>
        </a:p>
      </dgm:t>
    </dgm:pt>
    <dgm:pt modelId="{7DEBB27C-F887-4696-AF83-96EA65F15E7A}" type="pres">
      <dgm:prSet presAssocID="{8D742A32-6B1F-4228-BA4A-FDEC93201B5E}" presName="dummy" presStyleCnt="0"/>
      <dgm:spPr/>
    </dgm:pt>
    <dgm:pt modelId="{8753D81F-D7C8-43C3-A9C5-8F0DF6ECCA8E}" type="pres">
      <dgm:prSet presAssocID="{8D742A32-6B1F-4228-BA4A-FDEC93201B5E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33B464-5E10-4D6F-881F-6134794AD781}" type="pres">
      <dgm:prSet presAssocID="{BFEB811E-6D1B-4C73-A072-046F823E17A4}" presName="sibTrans" presStyleLbl="node1" presStyleIdx="1" presStyleCnt="5"/>
      <dgm:spPr/>
      <dgm:t>
        <a:bodyPr/>
        <a:lstStyle/>
        <a:p>
          <a:endParaRPr lang="de-DE"/>
        </a:p>
      </dgm:t>
    </dgm:pt>
    <dgm:pt modelId="{6650F69B-8CDD-4329-B222-1C3597150498}" type="pres">
      <dgm:prSet presAssocID="{F846336E-FB18-4EBB-8435-8C45230DE795}" presName="dummy" presStyleCnt="0"/>
      <dgm:spPr/>
    </dgm:pt>
    <dgm:pt modelId="{52652384-DD64-47FC-AF60-D66FF111514A}" type="pres">
      <dgm:prSet presAssocID="{F846336E-FB18-4EBB-8435-8C45230DE795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A006468-D298-44FC-9A39-C0A7B579DB30}" type="pres">
      <dgm:prSet presAssocID="{E1B82B42-1DF6-4D12-B252-1E827CE20D0A}" presName="sibTrans" presStyleLbl="node1" presStyleIdx="2" presStyleCnt="5"/>
      <dgm:spPr/>
      <dgm:t>
        <a:bodyPr/>
        <a:lstStyle/>
        <a:p>
          <a:endParaRPr lang="de-DE"/>
        </a:p>
      </dgm:t>
    </dgm:pt>
    <dgm:pt modelId="{177C5228-2483-405F-8D8B-D54FD9528C7B}" type="pres">
      <dgm:prSet presAssocID="{1B0DDD52-B971-4590-86AE-076BA3A03CE1}" presName="dummy" presStyleCnt="0"/>
      <dgm:spPr/>
    </dgm:pt>
    <dgm:pt modelId="{01955BBD-080A-4E45-B869-B9462E4CB75E}" type="pres">
      <dgm:prSet presAssocID="{1B0DDD52-B971-4590-86AE-076BA3A03CE1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CB82F4-802A-4446-88A6-009705C5D2E7}" type="pres">
      <dgm:prSet presAssocID="{3C42282A-1C72-42F8-A3FB-A6DDE58C530D}" presName="sibTrans" presStyleLbl="node1" presStyleIdx="3" presStyleCnt="5"/>
      <dgm:spPr/>
      <dgm:t>
        <a:bodyPr/>
        <a:lstStyle/>
        <a:p>
          <a:endParaRPr lang="de-DE"/>
        </a:p>
      </dgm:t>
    </dgm:pt>
    <dgm:pt modelId="{856F8B83-5F9B-4A7F-9C9E-1BE739097484}" type="pres">
      <dgm:prSet presAssocID="{4F9734AF-1985-4CDD-9F3D-C0FC0399A111}" presName="dummy" presStyleCnt="0"/>
      <dgm:spPr/>
    </dgm:pt>
    <dgm:pt modelId="{5D779D0E-2076-48C3-B173-D174E8294016}" type="pres">
      <dgm:prSet presAssocID="{4F9734AF-1985-4CDD-9F3D-C0FC0399A111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42B1368-2A3C-47A7-9EC8-AF22B6AA1FFA}" type="pres">
      <dgm:prSet presAssocID="{C6F40AAE-DC89-4175-A782-2CF3F20AEC14}" presName="sibTrans" presStyleLbl="node1" presStyleIdx="4" presStyleCnt="5"/>
      <dgm:spPr/>
      <dgm:t>
        <a:bodyPr/>
        <a:lstStyle/>
        <a:p>
          <a:endParaRPr lang="de-DE"/>
        </a:p>
      </dgm:t>
    </dgm:pt>
  </dgm:ptLst>
  <dgm:cxnLst>
    <dgm:cxn modelId="{4A0385C9-3FCE-436B-A638-568D3A959C01}" type="presOf" srcId="{6890A86C-8727-468D-8C6D-9EFB20B0D622}" destId="{C7C3B3C8-684F-4280-9F6B-DEC6F40C7461}" srcOrd="0" destOrd="0" presId="urn:microsoft.com/office/officeart/2005/8/layout/cycle1"/>
    <dgm:cxn modelId="{1588E1F7-8818-42A6-BC03-2A9C1B1AACAA}" type="presOf" srcId="{C6F40AAE-DC89-4175-A782-2CF3F20AEC14}" destId="{842B1368-2A3C-47A7-9EC8-AF22B6AA1FFA}" srcOrd="0" destOrd="0" presId="urn:microsoft.com/office/officeart/2005/8/layout/cycle1"/>
    <dgm:cxn modelId="{8A1EA011-8D07-4C42-B9BB-F4CEDB9642D0}" srcId="{6890A86C-8727-468D-8C6D-9EFB20B0D622}" destId="{8D742A32-6B1F-4228-BA4A-FDEC93201B5E}" srcOrd="1" destOrd="0" parTransId="{5C928110-001D-4159-AE40-5A84FD9613BF}" sibTransId="{BFEB811E-6D1B-4C73-A072-046F823E17A4}"/>
    <dgm:cxn modelId="{BB7F3773-4532-49BF-8B92-6275D0E8FB1E}" srcId="{6890A86C-8727-468D-8C6D-9EFB20B0D622}" destId="{1B0DDD52-B971-4590-86AE-076BA3A03CE1}" srcOrd="3" destOrd="0" parTransId="{78C23BB9-4E6C-4AFD-9212-1CCEAB9CBF33}" sibTransId="{3C42282A-1C72-42F8-A3FB-A6DDE58C530D}"/>
    <dgm:cxn modelId="{FC6146E5-0318-410D-87F3-AD7F337BEF0B}" srcId="{6890A86C-8727-468D-8C6D-9EFB20B0D622}" destId="{F846336E-FB18-4EBB-8435-8C45230DE795}" srcOrd="2" destOrd="0" parTransId="{4FEA1943-022B-4AE4-A4DF-643911FBA3E3}" sibTransId="{E1B82B42-1DF6-4D12-B252-1E827CE20D0A}"/>
    <dgm:cxn modelId="{5DD2B33B-944E-4627-8456-EA07323CA6DF}" type="presOf" srcId="{9D260E82-C79C-40EA-BE50-72379A7D1DE9}" destId="{A7E8B1B6-9B90-4567-A8D6-CF67C708CCDF}" srcOrd="0" destOrd="0" presId="urn:microsoft.com/office/officeart/2005/8/layout/cycle1"/>
    <dgm:cxn modelId="{2C06D1F2-BDF4-4392-93C5-BD104222AC29}" type="presOf" srcId="{1B0DDD52-B971-4590-86AE-076BA3A03CE1}" destId="{01955BBD-080A-4E45-B869-B9462E4CB75E}" srcOrd="0" destOrd="0" presId="urn:microsoft.com/office/officeart/2005/8/layout/cycle1"/>
    <dgm:cxn modelId="{E406D507-48CC-4903-8DDB-8A3792C613BB}" type="presOf" srcId="{BFEB811E-6D1B-4C73-A072-046F823E17A4}" destId="{1433B464-5E10-4D6F-881F-6134794AD781}" srcOrd="0" destOrd="0" presId="urn:microsoft.com/office/officeart/2005/8/layout/cycle1"/>
    <dgm:cxn modelId="{543E3752-50A8-4FE0-9FB1-2498C39EC9E8}" type="presOf" srcId="{4F9734AF-1985-4CDD-9F3D-C0FC0399A111}" destId="{5D779D0E-2076-48C3-B173-D174E8294016}" srcOrd="0" destOrd="0" presId="urn:microsoft.com/office/officeart/2005/8/layout/cycle1"/>
    <dgm:cxn modelId="{7B5EC3CB-3037-4E8E-9138-DC2CFB73ACE0}" type="presOf" srcId="{5089BA58-6021-45B8-98E8-D258509E48E7}" destId="{41740E84-D98C-4FF0-854A-99ED5066545C}" srcOrd="0" destOrd="0" presId="urn:microsoft.com/office/officeart/2005/8/layout/cycle1"/>
    <dgm:cxn modelId="{FC6912F7-4A3E-4566-B21D-4D566C9741EE}" srcId="{6890A86C-8727-468D-8C6D-9EFB20B0D622}" destId="{4F9734AF-1985-4CDD-9F3D-C0FC0399A111}" srcOrd="4" destOrd="0" parTransId="{61A27F6F-1438-49DA-8D25-2DAD2BA9623F}" sibTransId="{C6F40AAE-DC89-4175-A782-2CF3F20AEC14}"/>
    <dgm:cxn modelId="{6F8DC414-7065-4574-BA74-99522C4E2463}" type="presOf" srcId="{F846336E-FB18-4EBB-8435-8C45230DE795}" destId="{52652384-DD64-47FC-AF60-D66FF111514A}" srcOrd="0" destOrd="0" presId="urn:microsoft.com/office/officeart/2005/8/layout/cycle1"/>
    <dgm:cxn modelId="{3294B1F2-6BFB-43C0-B24A-3E6F08D24B86}" type="presOf" srcId="{3C42282A-1C72-42F8-A3FB-A6DDE58C530D}" destId="{14CB82F4-802A-4446-88A6-009705C5D2E7}" srcOrd="0" destOrd="0" presId="urn:microsoft.com/office/officeart/2005/8/layout/cycle1"/>
    <dgm:cxn modelId="{8DDEF5A7-F379-49B1-9B12-4A4469C4EC1E}" type="presOf" srcId="{E1B82B42-1DF6-4D12-B252-1E827CE20D0A}" destId="{6A006468-D298-44FC-9A39-C0A7B579DB30}" srcOrd="0" destOrd="0" presId="urn:microsoft.com/office/officeart/2005/8/layout/cycle1"/>
    <dgm:cxn modelId="{4A1F6974-2299-47F4-AF86-D0A6BC778E49}" srcId="{6890A86C-8727-468D-8C6D-9EFB20B0D622}" destId="{9D260E82-C79C-40EA-BE50-72379A7D1DE9}" srcOrd="0" destOrd="0" parTransId="{C02D6779-2883-4D76-B35D-C9BD3BE13586}" sibTransId="{5089BA58-6021-45B8-98E8-D258509E48E7}"/>
    <dgm:cxn modelId="{F128FDA5-4E2E-450C-9BA3-CD3B1849FFC9}" type="presOf" srcId="{8D742A32-6B1F-4228-BA4A-FDEC93201B5E}" destId="{8753D81F-D7C8-43C3-A9C5-8F0DF6ECCA8E}" srcOrd="0" destOrd="0" presId="urn:microsoft.com/office/officeart/2005/8/layout/cycle1"/>
    <dgm:cxn modelId="{76E636B0-3ED0-4724-8D4F-C9C20B2B4F14}" type="presParOf" srcId="{C7C3B3C8-684F-4280-9F6B-DEC6F40C7461}" destId="{37DDC21C-C170-41E1-806A-38362E23781A}" srcOrd="0" destOrd="0" presId="urn:microsoft.com/office/officeart/2005/8/layout/cycle1"/>
    <dgm:cxn modelId="{705DA15C-9456-47A3-9BD3-58087E0AB6D0}" type="presParOf" srcId="{C7C3B3C8-684F-4280-9F6B-DEC6F40C7461}" destId="{A7E8B1B6-9B90-4567-A8D6-CF67C708CCDF}" srcOrd="1" destOrd="0" presId="urn:microsoft.com/office/officeart/2005/8/layout/cycle1"/>
    <dgm:cxn modelId="{2F611A95-031E-40AB-BB77-4AC1D7324943}" type="presParOf" srcId="{C7C3B3C8-684F-4280-9F6B-DEC6F40C7461}" destId="{41740E84-D98C-4FF0-854A-99ED5066545C}" srcOrd="2" destOrd="0" presId="urn:microsoft.com/office/officeart/2005/8/layout/cycle1"/>
    <dgm:cxn modelId="{BE684D4C-970B-4D87-A4D9-A7A7D0672CDC}" type="presParOf" srcId="{C7C3B3C8-684F-4280-9F6B-DEC6F40C7461}" destId="{7DEBB27C-F887-4696-AF83-96EA65F15E7A}" srcOrd="3" destOrd="0" presId="urn:microsoft.com/office/officeart/2005/8/layout/cycle1"/>
    <dgm:cxn modelId="{70D19DA7-2E3A-45E2-B050-893AD9BE1E22}" type="presParOf" srcId="{C7C3B3C8-684F-4280-9F6B-DEC6F40C7461}" destId="{8753D81F-D7C8-43C3-A9C5-8F0DF6ECCA8E}" srcOrd="4" destOrd="0" presId="urn:microsoft.com/office/officeart/2005/8/layout/cycle1"/>
    <dgm:cxn modelId="{5E1A35F7-B4D8-4E9C-B6AB-A893C32F7983}" type="presParOf" srcId="{C7C3B3C8-684F-4280-9F6B-DEC6F40C7461}" destId="{1433B464-5E10-4D6F-881F-6134794AD781}" srcOrd="5" destOrd="0" presId="urn:microsoft.com/office/officeart/2005/8/layout/cycle1"/>
    <dgm:cxn modelId="{1E7047E4-3A8C-4915-8B5A-643F78C15D0A}" type="presParOf" srcId="{C7C3B3C8-684F-4280-9F6B-DEC6F40C7461}" destId="{6650F69B-8CDD-4329-B222-1C3597150498}" srcOrd="6" destOrd="0" presId="urn:microsoft.com/office/officeart/2005/8/layout/cycle1"/>
    <dgm:cxn modelId="{A94719F8-BFC8-4FF6-968E-161F962AD18E}" type="presParOf" srcId="{C7C3B3C8-684F-4280-9F6B-DEC6F40C7461}" destId="{52652384-DD64-47FC-AF60-D66FF111514A}" srcOrd="7" destOrd="0" presId="urn:microsoft.com/office/officeart/2005/8/layout/cycle1"/>
    <dgm:cxn modelId="{2D97F7C7-7BD4-4B7B-984B-DA18C3D6CCEC}" type="presParOf" srcId="{C7C3B3C8-684F-4280-9F6B-DEC6F40C7461}" destId="{6A006468-D298-44FC-9A39-C0A7B579DB30}" srcOrd="8" destOrd="0" presId="urn:microsoft.com/office/officeart/2005/8/layout/cycle1"/>
    <dgm:cxn modelId="{12951899-3CE6-4CD9-8613-541BB7F7411B}" type="presParOf" srcId="{C7C3B3C8-684F-4280-9F6B-DEC6F40C7461}" destId="{177C5228-2483-405F-8D8B-D54FD9528C7B}" srcOrd="9" destOrd="0" presId="urn:microsoft.com/office/officeart/2005/8/layout/cycle1"/>
    <dgm:cxn modelId="{43A2F11D-B953-4EC5-B795-E1A172381D1C}" type="presParOf" srcId="{C7C3B3C8-684F-4280-9F6B-DEC6F40C7461}" destId="{01955BBD-080A-4E45-B869-B9462E4CB75E}" srcOrd="10" destOrd="0" presId="urn:microsoft.com/office/officeart/2005/8/layout/cycle1"/>
    <dgm:cxn modelId="{6D046B7E-28BE-4B14-A620-6C4FE7DCB61E}" type="presParOf" srcId="{C7C3B3C8-684F-4280-9F6B-DEC6F40C7461}" destId="{14CB82F4-802A-4446-88A6-009705C5D2E7}" srcOrd="11" destOrd="0" presId="urn:microsoft.com/office/officeart/2005/8/layout/cycle1"/>
    <dgm:cxn modelId="{0B78F9BA-B224-4B2E-B697-E0F63F63C36C}" type="presParOf" srcId="{C7C3B3C8-684F-4280-9F6B-DEC6F40C7461}" destId="{856F8B83-5F9B-4A7F-9C9E-1BE739097484}" srcOrd="12" destOrd="0" presId="urn:microsoft.com/office/officeart/2005/8/layout/cycle1"/>
    <dgm:cxn modelId="{D5C7B1C4-9AA3-4C11-AA32-E24E086384EC}" type="presParOf" srcId="{C7C3B3C8-684F-4280-9F6B-DEC6F40C7461}" destId="{5D779D0E-2076-48C3-B173-D174E8294016}" srcOrd="13" destOrd="0" presId="urn:microsoft.com/office/officeart/2005/8/layout/cycle1"/>
    <dgm:cxn modelId="{97F27BB1-E096-4FCC-B493-10C987E2443B}" type="presParOf" srcId="{C7C3B3C8-684F-4280-9F6B-DEC6F40C7461}" destId="{842B1368-2A3C-47A7-9EC8-AF22B6AA1FFA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79A46C-7402-4502-A456-6119A6893256}" type="doc">
      <dgm:prSet loTypeId="urn:microsoft.com/office/officeart/2008/layout/HexagonCluster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C93192E-5785-4ADD-B58E-0BBC52B3A3EE}">
      <dgm:prSet phldrT="[Text]" phldr="1"/>
      <dgm:spPr>
        <a:solidFill>
          <a:srgbClr val="E30613"/>
        </a:solidFill>
        <a:ln>
          <a:solidFill>
            <a:srgbClr val="E30613"/>
          </a:solidFill>
        </a:ln>
      </dgm:spPr>
      <dgm:t>
        <a:bodyPr/>
        <a:lstStyle/>
        <a:p>
          <a:endParaRPr lang="de-DE"/>
        </a:p>
      </dgm:t>
    </dgm:pt>
    <dgm:pt modelId="{D60EA56F-30C0-4077-BD0F-8F197DE982CB}" type="parTrans" cxnId="{9366F86D-F0B1-44BA-AA85-A85E48E61536}">
      <dgm:prSet/>
      <dgm:spPr/>
      <dgm:t>
        <a:bodyPr/>
        <a:lstStyle/>
        <a:p>
          <a:endParaRPr lang="de-DE"/>
        </a:p>
      </dgm:t>
    </dgm:pt>
    <dgm:pt modelId="{2DE70D26-0593-4146-90F0-7D1697362245}" type="sibTrans" cxnId="{9366F86D-F0B1-44BA-AA85-A85E48E61536}">
      <dgm:prSet/>
      <dgm:spPr>
        <a:ln>
          <a:solidFill>
            <a:srgbClr val="E30613"/>
          </a:solidFill>
        </a:ln>
      </dgm:spPr>
      <dgm:t>
        <a:bodyPr/>
        <a:lstStyle/>
        <a:p>
          <a:endParaRPr lang="de-DE"/>
        </a:p>
      </dgm:t>
    </dgm:pt>
    <dgm:pt modelId="{CDD39A0C-5494-4941-B2F9-78E9A8D89211}">
      <dgm:prSet phldrT="[Text]" phldr="1"/>
      <dgm:spPr>
        <a:solidFill>
          <a:srgbClr val="E30613"/>
        </a:solidFill>
        <a:ln>
          <a:solidFill>
            <a:srgbClr val="E30613"/>
          </a:solidFill>
        </a:ln>
      </dgm:spPr>
      <dgm:t>
        <a:bodyPr/>
        <a:lstStyle/>
        <a:p>
          <a:endParaRPr lang="de-DE" dirty="0"/>
        </a:p>
      </dgm:t>
    </dgm:pt>
    <dgm:pt modelId="{9DD22A07-A8F0-4C38-BB3D-3352EFBEC5A5}" type="parTrans" cxnId="{315ADD22-ECF5-42D5-93AB-DC5E5CACB8BB}">
      <dgm:prSet/>
      <dgm:spPr/>
      <dgm:t>
        <a:bodyPr/>
        <a:lstStyle/>
        <a:p>
          <a:endParaRPr lang="de-DE"/>
        </a:p>
      </dgm:t>
    </dgm:pt>
    <dgm:pt modelId="{A9164B0F-3DFD-4F40-AEA7-308615B76A2A}" type="sibTrans" cxnId="{315ADD22-ECF5-42D5-93AB-DC5E5CACB8BB}">
      <dgm:prSet/>
      <dgm:spPr>
        <a:ln>
          <a:solidFill>
            <a:srgbClr val="E30613"/>
          </a:solidFill>
        </a:ln>
      </dgm:spPr>
      <dgm:t>
        <a:bodyPr/>
        <a:lstStyle/>
        <a:p>
          <a:endParaRPr lang="de-DE"/>
        </a:p>
      </dgm:t>
    </dgm:pt>
    <dgm:pt modelId="{5A9DBF3B-D380-483C-8504-DC8E812E0C69}">
      <dgm:prSet phldrT="[Text]" phldr="1"/>
      <dgm:spPr>
        <a:solidFill>
          <a:srgbClr val="E30613"/>
        </a:solidFill>
        <a:ln>
          <a:solidFill>
            <a:srgbClr val="E30613"/>
          </a:solidFill>
        </a:ln>
      </dgm:spPr>
      <dgm:t>
        <a:bodyPr/>
        <a:lstStyle/>
        <a:p>
          <a:endParaRPr lang="de-DE" dirty="0"/>
        </a:p>
      </dgm:t>
    </dgm:pt>
    <dgm:pt modelId="{2EF60765-0C07-41DD-816C-97D57826372B}" type="parTrans" cxnId="{99167C4E-A109-4026-938F-A1B185BD446A}">
      <dgm:prSet/>
      <dgm:spPr/>
      <dgm:t>
        <a:bodyPr/>
        <a:lstStyle/>
        <a:p>
          <a:endParaRPr lang="de-DE"/>
        </a:p>
      </dgm:t>
    </dgm:pt>
    <dgm:pt modelId="{628DB93A-145D-4B7C-BD20-9C1445363F21}" type="sibTrans" cxnId="{99167C4E-A109-4026-938F-A1B185BD446A}">
      <dgm:prSet/>
      <dgm:spPr>
        <a:ln>
          <a:solidFill>
            <a:srgbClr val="E30613"/>
          </a:solidFill>
        </a:ln>
      </dgm:spPr>
      <dgm:t>
        <a:bodyPr/>
        <a:lstStyle/>
        <a:p>
          <a:endParaRPr lang="de-DE"/>
        </a:p>
      </dgm:t>
    </dgm:pt>
    <dgm:pt modelId="{BADC1861-7F97-45E6-9CC0-771D66E6EE2C}" type="pres">
      <dgm:prSet presAssocID="{9579A46C-7402-4502-A456-6119A6893256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de-DE"/>
        </a:p>
      </dgm:t>
    </dgm:pt>
    <dgm:pt modelId="{F856385A-A00E-40F6-8ED8-F52081D7D082}" type="pres">
      <dgm:prSet presAssocID="{9C93192E-5785-4ADD-B58E-0BBC52B3A3EE}" presName="text1" presStyleCnt="0"/>
      <dgm:spPr/>
    </dgm:pt>
    <dgm:pt modelId="{F81645A4-2091-4417-BB2C-FBEFAFFD4484}" type="pres">
      <dgm:prSet presAssocID="{9C93192E-5785-4ADD-B58E-0BBC52B3A3EE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1FCD606-DDC2-4CDB-8C6B-78A84D9F1F81}" type="pres">
      <dgm:prSet presAssocID="{9C93192E-5785-4ADD-B58E-0BBC52B3A3EE}" presName="textaccent1" presStyleCnt="0"/>
      <dgm:spPr/>
    </dgm:pt>
    <dgm:pt modelId="{948A777A-3721-43BA-9A8D-D063AB4B7D9D}" type="pres">
      <dgm:prSet presAssocID="{9C93192E-5785-4ADD-B58E-0BBC52B3A3EE}" presName="accentRepeatNode" presStyleLbl="solidAlignAcc1" presStyleIdx="0" presStyleCnt="6"/>
      <dgm:spPr>
        <a:ln>
          <a:solidFill>
            <a:srgbClr val="E30613"/>
          </a:solidFill>
        </a:ln>
      </dgm:spPr>
    </dgm:pt>
    <dgm:pt modelId="{4F6C1F6F-12AA-4F4E-9B24-8315383A3748}" type="pres">
      <dgm:prSet presAssocID="{2DE70D26-0593-4146-90F0-7D1697362245}" presName="image1" presStyleCnt="0"/>
      <dgm:spPr/>
    </dgm:pt>
    <dgm:pt modelId="{EFC724C6-BE92-4352-A2DC-398AE52AF667}" type="pres">
      <dgm:prSet presAssocID="{2DE70D26-0593-4146-90F0-7D1697362245}" presName="imageRepeatNode" presStyleLbl="alignAcc1" presStyleIdx="0" presStyleCnt="3"/>
      <dgm:spPr/>
      <dgm:t>
        <a:bodyPr/>
        <a:lstStyle/>
        <a:p>
          <a:endParaRPr lang="de-DE"/>
        </a:p>
      </dgm:t>
    </dgm:pt>
    <dgm:pt modelId="{B3A2F064-D7CC-448D-9FD6-9D7C1CEB5B8F}" type="pres">
      <dgm:prSet presAssocID="{2DE70D26-0593-4146-90F0-7D1697362245}" presName="imageaccent1" presStyleCnt="0"/>
      <dgm:spPr/>
    </dgm:pt>
    <dgm:pt modelId="{456C18F6-7B7D-41B2-A1C1-17483EE897A7}" type="pres">
      <dgm:prSet presAssocID="{2DE70D26-0593-4146-90F0-7D1697362245}" presName="accentRepeatNode" presStyleLbl="solidAlignAcc1" presStyleIdx="1" presStyleCnt="6"/>
      <dgm:spPr>
        <a:ln>
          <a:solidFill>
            <a:srgbClr val="E30613"/>
          </a:solidFill>
        </a:ln>
      </dgm:spPr>
    </dgm:pt>
    <dgm:pt modelId="{859FAA58-B0B4-48D3-A2ED-EA7CD826621F}" type="pres">
      <dgm:prSet presAssocID="{CDD39A0C-5494-4941-B2F9-78E9A8D89211}" presName="text2" presStyleCnt="0"/>
      <dgm:spPr/>
    </dgm:pt>
    <dgm:pt modelId="{309D9FC6-E9AB-4C97-84FE-B2CE1CC2FC9B}" type="pres">
      <dgm:prSet presAssocID="{CDD39A0C-5494-4941-B2F9-78E9A8D89211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BA112D-BE7C-4346-929E-7AA5909ACFD9}" type="pres">
      <dgm:prSet presAssocID="{CDD39A0C-5494-4941-B2F9-78E9A8D89211}" presName="textaccent2" presStyleCnt="0"/>
      <dgm:spPr/>
    </dgm:pt>
    <dgm:pt modelId="{352C6E25-CCA8-4C84-AE32-AF76FACEA57E}" type="pres">
      <dgm:prSet presAssocID="{CDD39A0C-5494-4941-B2F9-78E9A8D89211}" presName="accentRepeatNode" presStyleLbl="solidAlignAcc1" presStyleIdx="2" presStyleCnt="6"/>
      <dgm:spPr>
        <a:ln>
          <a:solidFill>
            <a:srgbClr val="E30613"/>
          </a:solidFill>
        </a:ln>
      </dgm:spPr>
    </dgm:pt>
    <dgm:pt modelId="{B40414C5-2590-4852-8C87-B1BF2EE50D86}" type="pres">
      <dgm:prSet presAssocID="{A9164B0F-3DFD-4F40-AEA7-308615B76A2A}" presName="image2" presStyleCnt="0"/>
      <dgm:spPr/>
    </dgm:pt>
    <dgm:pt modelId="{FE6E0063-B555-487F-ADEE-59FB0A80CC6D}" type="pres">
      <dgm:prSet presAssocID="{A9164B0F-3DFD-4F40-AEA7-308615B76A2A}" presName="imageRepeatNode" presStyleLbl="alignAcc1" presStyleIdx="1" presStyleCnt="3"/>
      <dgm:spPr/>
      <dgm:t>
        <a:bodyPr/>
        <a:lstStyle/>
        <a:p>
          <a:endParaRPr lang="de-DE"/>
        </a:p>
      </dgm:t>
    </dgm:pt>
    <dgm:pt modelId="{1D02C655-3858-42D1-96A1-68108CDD1C0E}" type="pres">
      <dgm:prSet presAssocID="{A9164B0F-3DFD-4F40-AEA7-308615B76A2A}" presName="imageaccent2" presStyleCnt="0"/>
      <dgm:spPr/>
    </dgm:pt>
    <dgm:pt modelId="{DC2B56A6-0B05-444C-B9B9-EDAA0A32110A}" type="pres">
      <dgm:prSet presAssocID="{A9164B0F-3DFD-4F40-AEA7-308615B76A2A}" presName="accentRepeatNode" presStyleLbl="solidAlignAcc1" presStyleIdx="3" presStyleCnt="6"/>
      <dgm:spPr>
        <a:ln>
          <a:solidFill>
            <a:srgbClr val="E30613"/>
          </a:solidFill>
        </a:ln>
      </dgm:spPr>
    </dgm:pt>
    <dgm:pt modelId="{97B8922A-5EA9-4279-8A48-FD161BBB7384}" type="pres">
      <dgm:prSet presAssocID="{5A9DBF3B-D380-483C-8504-DC8E812E0C69}" presName="text3" presStyleCnt="0"/>
      <dgm:spPr/>
    </dgm:pt>
    <dgm:pt modelId="{998BD397-6439-455F-8F66-1AA9407B4126}" type="pres">
      <dgm:prSet presAssocID="{5A9DBF3B-D380-483C-8504-DC8E812E0C69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74E2C27-FBD7-4682-9420-BAE2C3AD6738}" type="pres">
      <dgm:prSet presAssocID="{5A9DBF3B-D380-483C-8504-DC8E812E0C69}" presName="textaccent3" presStyleCnt="0"/>
      <dgm:spPr/>
    </dgm:pt>
    <dgm:pt modelId="{B27ACB6E-682D-44F9-8F3B-BB6396396099}" type="pres">
      <dgm:prSet presAssocID="{5A9DBF3B-D380-483C-8504-DC8E812E0C69}" presName="accentRepeatNode" presStyleLbl="solidAlignAcc1" presStyleIdx="4" presStyleCnt="6"/>
      <dgm:spPr>
        <a:ln>
          <a:solidFill>
            <a:srgbClr val="E30613"/>
          </a:solidFill>
        </a:ln>
      </dgm:spPr>
    </dgm:pt>
    <dgm:pt modelId="{644DC2CD-A066-4EA4-9567-24C3961E5278}" type="pres">
      <dgm:prSet presAssocID="{628DB93A-145D-4B7C-BD20-9C1445363F21}" presName="image3" presStyleCnt="0"/>
      <dgm:spPr/>
    </dgm:pt>
    <dgm:pt modelId="{64C711DB-7342-45E6-9C84-A683901C4902}" type="pres">
      <dgm:prSet presAssocID="{628DB93A-145D-4B7C-BD20-9C1445363F21}" presName="imageRepeatNode" presStyleLbl="alignAcc1" presStyleIdx="2" presStyleCnt="3"/>
      <dgm:spPr/>
      <dgm:t>
        <a:bodyPr/>
        <a:lstStyle/>
        <a:p>
          <a:endParaRPr lang="de-DE"/>
        </a:p>
      </dgm:t>
    </dgm:pt>
    <dgm:pt modelId="{49229B76-0A12-46FD-BB62-CAEDA757A29B}" type="pres">
      <dgm:prSet presAssocID="{628DB93A-145D-4B7C-BD20-9C1445363F21}" presName="imageaccent3" presStyleCnt="0"/>
      <dgm:spPr/>
    </dgm:pt>
    <dgm:pt modelId="{F463E22D-33E6-480B-98E0-2602F0D2DB2B}" type="pres">
      <dgm:prSet presAssocID="{628DB93A-145D-4B7C-BD20-9C1445363F21}" presName="accentRepeatNode" presStyleLbl="solidAlignAcc1" presStyleIdx="5" presStyleCnt="6"/>
      <dgm:spPr>
        <a:ln>
          <a:solidFill>
            <a:srgbClr val="E30613"/>
          </a:solidFill>
        </a:ln>
      </dgm:spPr>
    </dgm:pt>
  </dgm:ptLst>
  <dgm:cxnLst>
    <dgm:cxn modelId="{9366F86D-F0B1-44BA-AA85-A85E48E61536}" srcId="{9579A46C-7402-4502-A456-6119A6893256}" destId="{9C93192E-5785-4ADD-B58E-0BBC52B3A3EE}" srcOrd="0" destOrd="0" parTransId="{D60EA56F-30C0-4077-BD0F-8F197DE982CB}" sibTransId="{2DE70D26-0593-4146-90F0-7D1697362245}"/>
    <dgm:cxn modelId="{300104E1-A390-48B6-B295-19F9A3D5D9AA}" type="presOf" srcId="{2DE70D26-0593-4146-90F0-7D1697362245}" destId="{EFC724C6-BE92-4352-A2DC-398AE52AF667}" srcOrd="0" destOrd="0" presId="urn:microsoft.com/office/officeart/2008/layout/HexagonCluster"/>
    <dgm:cxn modelId="{C8339878-8F48-407F-96C7-78096F2C73D3}" type="presOf" srcId="{628DB93A-145D-4B7C-BD20-9C1445363F21}" destId="{64C711DB-7342-45E6-9C84-A683901C4902}" srcOrd="0" destOrd="0" presId="urn:microsoft.com/office/officeart/2008/layout/HexagonCluster"/>
    <dgm:cxn modelId="{973B2827-257F-4C00-AC0F-4C49F8806A87}" type="presOf" srcId="{9579A46C-7402-4502-A456-6119A6893256}" destId="{BADC1861-7F97-45E6-9CC0-771D66E6EE2C}" srcOrd="0" destOrd="0" presId="urn:microsoft.com/office/officeart/2008/layout/HexagonCluster"/>
    <dgm:cxn modelId="{79C17037-FA97-4707-8121-36287275AB25}" type="presOf" srcId="{CDD39A0C-5494-4941-B2F9-78E9A8D89211}" destId="{309D9FC6-E9AB-4C97-84FE-B2CE1CC2FC9B}" srcOrd="0" destOrd="0" presId="urn:microsoft.com/office/officeart/2008/layout/HexagonCluster"/>
    <dgm:cxn modelId="{99167C4E-A109-4026-938F-A1B185BD446A}" srcId="{9579A46C-7402-4502-A456-6119A6893256}" destId="{5A9DBF3B-D380-483C-8504-DC8E812E0C69}" srcOrd="2" destOrd="0" parTransId="{2EF60765-0C07-41DD-816C-97D57826372B}" sibTransId="{628DB93A-145D-4B7C-BD20-9C1445363F21}"/>
    <dgm:cxn modelId="{315ADD22-ECF5-42D5-93AB-DC5E5CACB8BB}" srcId="{9579A46C-7402-4502-A456-6119A6893256}" destId="{CDD39A0C-5494-4941-B2F9-78E9A8D89211}" srcOrd="1" destOrd="0" parTransId="{9DD22A07-A8F0-4C38-BB3D-3352EFBEC5A5}" sibTransId="{A9164B0F-3DFD-4F40-AEA7-308615B76A2A}"/>
    <dgm:cxn modelId="{5E29CBFD-AA7C-442D-877A-99F02BF3D1AE}" type="presOf" srcId="{A9164B0F-3DFD-4F40-AEA7-308615B76A2A}" destId="{FE6E0063-B555-487F-ADEE-59FB0A80CC6D}" srcOrd="0" destOrd="0" presId="urn:microsoft.com/office/officeart/2008/layout/HexagonCluster"/>
    <dgm:cxn modelId="{EE3D6709-5A99-40F8-BA6D-1DF40172EBC1}" type="presOf" srcId="{5A9DBF3B-D380-483C-8504-DC8E812E0C69}" destId="{998BD397-6439-455F-8F66-1AA9407B4126}" srcOrd="0" destOrd="0" presId="urn:microsoft.com/office/officeart/2008/layout/HexagonCluster"/>
    <dgm:cxn modelId="{85B18E49-23D9-4C94-8B2E-D2423D701266}" type="presOf" srcId="{9C93192E-5785-4ADD-B58E-0BBC52B3A3EE}" destId="{F81645A4-2091-4417-BB2C-FBEFAFFD4484}" srcOrd="0" destOrd="0" presId="urn:microsoft.com/office/officeart/2008/layout/HexagonCluster"/>
    <dgm:cxn modelId="{5921AA9B-63FB-4B8E-9CAF-CAF9CBFC8FFC}" type="presParOf" srcId="{BADC1861-7F97-45E6-9CC0-771D66E6EE2C}" destId="{F856385A-A00E-40F6-8ED8-F52081D7D082}" srcOrd="0" destOrd="0" presId="urn:microsoft.com/office/officeart/2008/layout/HexagonCluster"/>
    <dgm:cxn modelId="{F9765B8E-19EE-4A61-8FC8-EB82CE829148}" type="presParOf" srcId="{F856385A-A00E-40F6-8ED8-F52081D7D082}" destId="{F81645A4-2091-4417-BB2C-FBEFAFFD4484}" srcOrd="0" destOrd="0" presId="urn:microsoft.com/office/officeart/2008/layout/HexagonCluster"/>
    <dgm:cxn modelId="{18297078-C32D-4BB1-974F-9407F4B99349}" type="presParOf" srcId="{BADC1861-7F97-45E6-9CC0-771D66E6EE2C}" destId="{51FCD606-DDC2-4CDB-8C6B-78A84D9F1F81}" srcOrd="1" destOrd="0" presId="urn:microsoft.com/office/officeart/2008/layout/HexagonCluster"/>
    <dgm:cxn modelId="{417CF97B-EABE-49C5-A2C6-F1F26EAABD24}" type="presParOf" srcId="{51FCD606-DDC2-4CDB-8C6B-78A84D9F1F81}" destId="{948A777A-3721-43BA-9A8D-D063AB4B7D9D}" srcOrd="0" destOrd="0" presId="urn:microsoft.com/office/officeart/2008/layout/HexagonCluster"/>
    <dgm:cxn modelId="{05FFC3E4-80F7-46CC-BA6E-CE83D30304D6}" type="presParOf" srcId="{BADC1861-7F97-45E6-9CC0-771D66E6EE2C}" destId="{4F6C1F6F-12AA-4F4E-9B24-8315383A3748}" srcOrd="2" destOrd="0" presId="urn:microsoft.com/office/officeart/2008/layout/HexagonCluster"/>
    <dgm:cxn modelId="{A70AF0EA-2E59-4566-B8ED-498C80446D33}" type="presParOf" srcId="{4F6C1F6F-12AA-4F4E-9B24-8315383A3748}" destId="{EFC724C6-BE92-4352-A2DC-398AE52AF667}" srcOrd="0" destOrd="0" presId="urn:microsoft.com/office/officeart/2008/layout/HexagonCluster"/>
    <dgm:cxn modelId="{72AEA8A8-E311-4E77-ACD8-DF34208399C2}" type="presParOf" srcId="{BADC1861-7F97-45E6-9CC0-771D66E6EE2C}" destId="{B3A2F064-D7CC-448D-9FD6-9D7C1CEB5B8F}" srcOrd="3" destOrd="0" presId="urn:microsoft.com/office/officeart/2008/layout/HexagonCluster"/>
    <dgm:cxn modelId="{D2C01964-D02B-4FFA-9328-239C2C375027}" type="presParOf" srcId="{B3A2F064-D7CC-448D-9FD6-9D7C1CEB5B8F}" destId="{456C18F6-7B7D-41B2-A1C1-17483EE897A7}" srcOrd="0" destOrd="0" presId="urn:microsoft.com/office/officeart/2008/layout/HexagonCluster"/>
    <dgm:cxn modelId="{4BA41F49-73C7-47C9-B32A-DFF9D7C3E9F6}" type="presParOf" srcId="{BADC1861-7F97-45E6-9CC0-771D66E6EE2C}" destId="{859FAA58-B0B4-48D3-A2ED-EA7CD826621F}" srcOrd="4" destOrd="0" presId="urn:microsoft.com/office/officeart/2008/layout/HexagonCluster"/>
    <dgm:cxn modelId="{3B0684FD-7A4A-4512-92D0-7A9FEE78E8C7}" type="presParOf" srcId="{859FAA58-B0B4-48D3-A2ED-EA7CD826621F}" destId="{309D9FC6-E9AB-4C97-84FE-B2CE1CC2FC9B}" srcOrd="0" destOrd="0" presId="urn:microsoft.com/office/officeart/2008/layout/HexagonCluster"/>
    <dgm:cxn modelId="{F5425A42-DD9E-4B37-A6E9-34A58DB5626D}" type="presParOf" srcId="{BADC1861-7F97-45E6-9CC0-771D66E6EE2C}" destId="{43BA112D-BE7C-4346-929E-7AA5909ACFD9}" srcOrd="5" destOrd="0" presId="urn:microsoft.com/office/officeart/2008/layout/HexagonCluster"/>
    <dgm:cxn modelId="{B4B1BFD8-2BC7-4E02-85FD-5966C81E31D8}" type="presParOf" srcId="{43BA112D-BE7C-4346-929E-7AA5909ACFD9}" destId="{352C6E25-CCA8-4C84-AE32-AF76FACEA57E}" srcOrd="0" destOrd="0" presId="urn:microsoft.com/office/officeart/2008/layout/HexagonCluster"/>
    <dgm:cxn modelId="{22F410FE-9CA7-4BE7-BCA6-FF16E0A19716}" type="presParOf" srcId="{BADC1861-7F97-45E6-9CC0-771D66E6EE2C}" destId="{B40414C5-2590-4852-8C87-B1BF2EE50D86}" srcOrd="6" destOrd="0" presId="urn:microsoft.com/office/officeart/2008/layout/HexagonCluster"/>
    <dgm:cxn modelId="{5E54200C-0718-4125-AF52-88C0C0959184}" type="presParOf" srcId="{B40414C5-2590-4852-8C87-B1BF2EE50D86}" destId="{FE6E0063-B555-487F-ADEE-59FB0A80CC6D}" srcOrd="0" destOrd="0" presId="urn:microsoft.com/office/officeart/2008/layout/HexagonCluster"/>
    <dgm:cxn modelId="{34AA40A8-5423-4188-B0CF-C00A49826904}" type="presParOf" srcId="{BADC1861-7F97-45E6-9CC0-771D66E6EE2C}" destId="{1D02C655-3858-42D1-96A1-68108CDD1C0E}" srcOrd="7" destOrd="0" presId="urn:microsoft.com/office/officeart/2008/layout/HexagonCluster"/>
    <dgm:cxn modelId="{5D0C150E-28AF-40F6-99FC-A05300B913A5}" type="presParOf" srcId="{1D02C655-3858-42D1-96A1-68108CDD1C0E}" destId="{DC2B56A6-0B05-444C-B9B9-EDAA0A32110A}" srcOrd="0" destOrd="0" presId="urn:microsoft.com/office/officeart/2008/layout/HexagonCluster"/>
    <dgm:cxn modelId="{5868BA2A-44D3-4E36-913F-9FEFA39B1A3D}" type="presParOf" srcId="{BADC1861-7F97-45E6-9CC0-771D66E6EE2C}" destId="{97B8922A-5EA9-4279-8A48-FD161BBB7384}" srcOrd="8" destOrd="0" presId="urn:microsoft.com/office/officeart/2008/layout/HexagonCluster"/>
    <dgm:cxn modelId="{F002FBE6-05E8-4E3D-8E63-DAC8FD012C76}" type="presParOf" srcId="{97B8922A-5EA9-4279-8A48-FD161BBB7384}" destId="{998BD397-6439-455F-8F66-1AA9407B4126}" srcOrd="0" destOrd="0" presId="urn:microsoft.com/office/officeart/2008/layout/HexagonCluster"/>
    <dgm:cxn modelId="{DC65B0C7-ACB5-45A1-B038-0DE98B86A0E8}" type="presParOf" srcId="{BADC1861-7F97-45E6-9CC0-771D66E6EE2C}" destId="{D74E2C27-FBD7-4682-9420-BAE2C3AD6738}" srcOrd="9" destOrd="0" presId="urn:microsoft.com/office/officeart/2008/layout/HexagonCluster"/>
    <dgm:cxn modelId="{7D3952E0-BDBB-416E-92DD-9F69F2944355}" type="presParOf" srcId="{D74E2C27-FBD7-4682-9420-BAE2C3AD6738}" destId="{B27ACB6E-682D-44F9-8F3B-BB6396396099}" srcOrd="0" destOrd="0" presId="urn:microsoft.com/office/officeart/2008/layout/HexagonCluster"/>
    <dgm:cxn modelId="{35E44E7A-0547-47C7-AA3B-2D03F9C85368}" type="presParOf" srcId="{BADC1861-7F97-45E6-9CC0-771D66E6EE2C}" destId="{644DC2CD-A066-4EA4-9567-24C3961E5278}" srcOrd="10" destOrd="0" presId="urn:microsoft.com/office/officeart/2008/layout/HexagonCluster"/>
    <dgm:cxn modelId="{E0ECB52E-AF10-4773-832F-C06AD2C209D7}" type="presParOf" srcId="{644DC2CD-A066-4EA4-9567-24C3961E5278}" destId="{64C711DB-7342-45E6-9C84-A683901C4902}" srcOrd="0" destOrd="0" presId="urn:microsoft.com/office/officeart/2008/layout/HexagonCluster"/>
    <dgm:cxn modelId="{C88D995E-159A-4D19-9E91-4477FE4D023F}" type="presParOf" srcId="{BADC1861-7F97-45E6-9CC0-771D66E6EE2C}" destId="{49229B76-0A12-46FD-BB62-CAEDA757A29B}" srcOrd="11" destOrd="0" presId="urn:microsoft.com/office/officeart/2008/layout/HexagonCluster"/>
    <dgm:cxn modelId="{3375278A-CDEC-4E87-9C21-69F5C97878FC}" type="presParOf" srcId="{49229B76-0A12-46FD-BB62-CAEDA757A29B}" destId="{F463E22D-33E6-480B-98E0-2602F0D2DB2B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29CF9B-27E0-45E1-9EC6-530CC9888E07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BF11BAB-821F-477C-BFD3-DB85AFF692B9}">
      <dgm:prSet phldrT="[Text]" phldr="1"/>
      <dgm:spPr>
        <a:solidFill>
          <a:srgbClr val="E30613">
            <a:alpha val="20000"/>
          </a:srgbClr>
        </a:solidFill>
        <a:ln>
          <a:noFill/>
        </a:ln>
      </dgm:spPr>
      <dgm:t>
        <a:bodyPr/>
        <a:lstStyle/>
        <a:p>
          <a:endParaRPr lang="de-DE" dirty="0"/>
        </a:p>
      </dgm:t>
    </dgm:pt>
    <dgm:pt modelId="{B7CA2DED-27A7-42B0-BBF9-CDA656B11AF2}" type="parTrans" cxnId="{0FB406C3-5B50-49ED-AE1C-254D907107E6}">
      <dgm:prSet/>
      <dgm:spPr/>
      <dgm:t>
        <a:bodyPr/>
        <a:lstStyle/>
        <a:p>
          <a:endParaRPr lang="de-DE"/>
        </a:p>
      </dgm:t>
    </dgm:pt>
    <dgm:pt modelId="{71A70113-9F86-4B93-AC9E-E770D2DE65AD}" type="sibTrans" cxnId="{0FB406C3-5B50-49ED-AE1C-254D907107E6}">
      <dgm:prSet/>
      <dgm:spPr/>
      <dgm:t>
        <a:bodyPr/>
        <a:lstStyle/>
        <a:p>
          <a:endParaRPr lang="de-DE"/>
        </a:p>
      </dgm:t>
    </dgm:pt>
    <dgm:pt modelId="{995EFC04-00F9-4434-B850-3AC8184EF5B8}">
      <dgm:prSet phldrT="[Text]" phldr="1"/>
      <dgm:spPr>
        <a:solidFill>
          <a:srgbClr val="E30613">
            <a:alpha val="30000"/>
          </a:srgbClr>
        </a:solidFill>
        <a:ln>
          <a:noFill/>
        </a:ln>
      </dgm:spPr>
      <dgm:t>
        <a:bodyPr/>
        <a:lstStyle/>
        <a:p>
          <a:endParaRPr lang="de-DE" dirty="0"/>
        </a:p>
      </dgm:t>
    </dgm:pt>
    <dgm:pt modelId="{19CDA49B-F4B4-42BD-8898-43F2E63F906B}" type="parTrans" cxnId="{A6E2629B-0DB0-4C18-A964-F1433F04D1E9}">
      <dgm:prSet/>
      <dgm:spPr/>
      <dgm:t>
        <a:bodyPr/>
        <a:lstStyle/>
        <a:p>
          <a:endParaRPr lang="de-DE"/>
        </a:p>
      </dgm:t>
    </dgm:pt>
    <dgm:pt modelId="{8A02A256-85E2-457B-AF75-328ED4D9ACAC}" type="sibTrans" cxnId="{A6E2629B-0DB0-4C18-A964-F1433F04D1E9}">
      <dgm:prSet/>
      <dgm:spPr/>
      <dgm:t>
        <a:bodyPr/>
        <a:lstStyle/>
        <a:p>
          <a:endParaRPr lang="de-DE"/>
        </a:p>
      </dgm:t>
    </dgm:pt>
    <dgm:pt modelId="{503F4601-5808-45F6-9B0C-6A20F2C224A9}">
      <dgm:prSet phldrT="[Text]" phldr="1"/>
      <dgm:spPr>
        <a:solidFill>
          <a:srgbClr val="E30613">
            <a:alpha val="30000"/>
          </a:srgbClr>
        </a:solidFill>
        <a:ln>
          <a:noFill/>
        </a:ln>
      </dgm:spPr>
      <dgm:t>
        <a:bodyPr/>
        <a:lstStyle/>
        <a:p>
          <a:endParaRPr lang="de-DE" dirty="0"/>
        </a:p>
      </dgm:t>
    </dgm:pt>
    <dgm:pt modelId="{5ABE4496-27E1-4D3E-B7F8-94D0C740BED3}" type="parTrans" cxnId="{5CBDD4E5-568C-46C3-BC19-695A531D917E}">
      <dgm:prSet/>
      <dgm:spPr/>
      <dgm:t>
        <a:bodyPr/>
        <a:lstStyle/>
        <a:p>
          <a:endParaRPr lang="de-DE"/>
        </a:p>
      </dgm:t>
    </dgm:pt>
    <dgm:pt modelId="{C354458F-0C97-46B3-8301-92BF0B1491C6}" type="sibTrans" cxnId="{5CBDD4E5-568C-46C3-BC19-695A531D917E}">
      <dgm:prSet/>
      <dgm:spPr/>
      <dgm:t>
        <a:bodyPr/>
        <a:lstStyle/>
        <a:p>
          <a:endParaRPr lang="de-DE"/>
        </a:p>
      </dgm:t>
    </dgm:pt>
    <dgm:pt modelId="{DA308702-C994-4ACE-913D-B5F33DA5C7F6}">
      <dgm:prSet phldrT="[Text]" phldr="1"/>
      <dgm:spPr>
        <a:solidFill>
          <a:srgbClr val="E30613">
            <a:alpha val="20000"/>
          </a:srgbClr>
        </a:solidFill>
        <a:ln>
          <a:noFill/>
        </a:ln>
      </dgm:spPr>
      <dgm:t>
        <a:bodyPr/>
        <a:lstStyle/>
        <a:p>
          <a:endParaRPr lang="de-DE" dirty="0"/>
        </a:p>
      </dgm:t>
    </dgm:pt>
    <dgm:pt modelId="{3AB54CA0-B01F-4A92-A63F-A394D15A8694}" type="parTrans" cxnId="{0310F7CC-2425-4E8B-8292-AD99F542B12D}">
      <dgm:prSet/>
      <dgm:spPr/>
      <dgm:t>
        <a:bodyPr/>
        <a:lstStyle/>
        <a:p>
          <a:endParaRPr lang="de-DE"/>
        </a:p>
      </dgm:t>
    </dgm:pt>
    <dgm:pt modelId="{F4C3D7A9-E7CF-4CC9-8890-35D3307A6741}" type="sibTrans" cxnId="{0310F7CC-2425-4E8B-8292-AD99F542B12D}">
      <dgm:prSet/>
      <dgm:spPr/>
      <dgm:t>
        <a:bodyPr/>
        <a:lstStyle/>
        <a:p>
          <a:endParaRPr lang="de-DE"/>
        </a:p>
      </dgm:t>
    </dgm:pt>
    <dgm:pt modelId="{CFE2C5D5-E536-42DB-9A15-50433593D3F0}">
      <dgm:prSet phldrT="[Text]" phldr="1"/>
      <dgm:spPr>
        <a:solidFill>
          <a:srgbClr val="E30613">
            <a:alpha val="30000"/>
          </a:srgbClr>
        </a:solidFill>
        <a:ln>
          <a:noFill/>
        </a:ln>
      </dgm:spPr>
      <dgm:t>
        <a:bodyPr/>
        <a:lstStyle/>
        <a:p>
          <a:endParaRPr lang="de-DE" dirty="0"/>
        </a:p>
      </dgm:t>
    </dgm:pt>
    <dgm:pt modelId="{86236F7F-CB3E-437D-93BF-D4EB039F83EE}" type="parTrans" cxnId="{2DDDEC8A-5B36-4C7F-9768-8FA25AEA5CBA}">
      <dgm:prSet/>
      <dgm:spPr/>
      <dgm:t>
        <a:bodyPr/>
        <a:lstStyle/>
        <a:p>
          <a:endParaRPr lang="de-DE"/>
        </a:p>
      </dgm:t>
    </dgm:pt>
    <dgm:pt modelId="{85E2204B-641F-4BB4-A730-9F45DDB1A0EA}" type="sibTrans" cxnId="{2DDDEC8A-5B36-4C7F-9768-8FA25AEA5CBA}">
      <dgm:prSet/>
      <dgm:spPr/>
      <dgm:t>
        <a:bodyPr/>
        <a:lstStyle/>
        <a:p>
          <a:endParaRPr lang="de-DE"/>
        </a:p>
      </dgm:t>
    </dgm:pt>
    <dgm:pt modelId="{B2E96408-5009-4DD4-A5A9-BC9BB19C1769}">
      <dgm:prSet phldrT="[Text]" phldr="1"/>
      <dgm:spPr>
        <a:solidFill>
          <a:srgbClr val="E30613">
            <a:alpha val="30000"/>
          </a:srgbClr>
        </a:solidFill>
        <a:ln>
          <a:noFill/>
        </a:ln>
      </dgm:spPr>
      <dgm:t>
        <a:bodyPr/>
        <a:lstStyle/>
        <a:p>
          <a:endParaRPr lang="de-DE" dirty="0"/>
        </a:p>
      </dgm:t>
    </dgm:pt>
    <dgm:pt modelId="{B7297AF3-AA3C-443F-8F08-1593B9DACE5D}" type="parTrans" cxnId="{8A8D2DA7-5C2D-47C0-926C-A956D91F17B5}">
      <dgm:prSet/>
      <dgm:spPr/>
      <dgm:t>
        <a:bodyPr/>
        <a:lstStyle/>
        <a:p>
          <a:endParaRPr lang="de-DE"/>
        </a:p>
      </dgm:t>
    </dgm:pt>
    <dgm:pt modelId="{82504A2C-3D42-4563-BC7E-F6BFA762B057}" type="sibTrans" cxnId="{8A8D2DA7-5C2D-47C0-926C-A956D91F17B5}">
      <dgm:prSet/>
      <dgm:spPr/>
      <dgm:t>
        <a:bodyPr/>
        <a:lstStyle/>
        <a:p>
          <a:endParaRPr lang="de-DE"/>
        </a:p>
      </dgm:t>
    </dgm:pt>
    <dgm:pt modelId="{7BFAB388-97FB-42D5-AD15-BFBE892E0104}">
      <dgm:prSet phldrT="[Text]" phldr="1"/>
      <dgm:spPr>
        <a:solidFill>
          <a:srgbClr val="E30613">
            <a:alpha val="30000"/>
          </a:srgbClr>
        </a:solidFill>
        <a:ln>
          <a:noFill/>
        </a:ln>
      </dgm:spPr>
      <dgm:t>
        <a:bodyPr/>
        <a:lstStyle/>
        <a:p>
          <a:endParaRPr lang="de-DE" dirty="0"/>
        </a:p>
      </dgm:t>
    </dgm:pt>
    <dgm:pt modelId="{D9048B3C-35E9-4111-9BBC-F7079F91BB44}" type="parTrans" cxnId="{1278D549-9E3A-4725-B5DB-F6E508D356BF}">
      <dgm:prSet/>
      <dgm:spPr/>
      <dgm:t>
        <a:bodyPr/>
        <a:lstStyle/>
        <a:p>
          <a:endParaRPr lang="de-DE"/>
        </a:p>
      </dgm:t>
    </dgm:pt>
    <dgm:pt modelId="{D820EA0C-FD6C-44D4-A36E-0C7B5C53DF71}" type="sibTrans" cxnId="{1278D549-9E3A-4725-B5DB-F6E508D356BF}">
      <dgm:prSet/>
      <dgm:spPr/>
      <dgm:t>
        <a:bodyPr/>
        <a:lstStyle/>
        <a:p>
          <a:endParaRPr lang="de-DE"/>
        </a:p>
      </dgm:t>
    </dgm:pt>
    <dgm:pt modelId="{282C8392-AC62-499F-8E3C-F38E22326CAE}" type="pres">
      <dgm:prSet presAssocID="{A429CF9B-27E0-45E1-9EC6-530CC9888E07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2C3FC60-CFB4-4A19-8A76-E9B9C7320493}" type="pres">
      <dgm:prSet presAssocID="{A429CF9B-27E0-45E1-9EC6-530CC9888E07}" presName="dummyMaxCanvas" presStyleCnt="0"/>
      <dgm:spPr/>
    </dgm:pt>
    <dgm:pt modelId="{1E543B3A-6CD2-47EA-80D0-0E3BDEDEC16E}" type="pres">
      <dgm:prSet presAssocID="{A429CF9B-27E0-45E1-9EC6-530CC9888E07}" presName="parentComposite" presStyleCnt="0"/>
      <dgm:spPr/>
    </dgm:pt>
    <dgm:pt modelId="{77B17586-0CCB-414D-B11F-71E94028971C}" type="pres">
      <dgm:prSet presAssocID="{A429CF9B-27E0-45E1-9EC6-530CC9888E07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de-DE"/>
        </a:p>
      </dgm:t>
    </dgm:pt>
    <dgm:pt modelId="{2757D7F2-4C0C-4959-A59E-66028B47D346}" type="pres">
      <dgm:prSet presAssocID="{A429CF9B-27E0-45E1-9EC6-530CC9888E07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de-DE"/>
        </a:p>
      </dgm:t>
    </dgm:pt>
    <dgm:pt modelId="{7B355A23-F4A0-478E-A738-24AFB4F6D365}" type="pres">
      <dgm:prSet presAssocID="{A429CF9B-27E0-45E1-9EC6-530CC9888E07}" presName="childrenComposite" presStyleCnt="0"/>
      <dgm:spPr/>
    </dgm:pt>
    <dgm:pt modelId="{C04ED58F-E1D8-4008-8591-F1656BAB288D}" type="pres">
      <dgm:prSet presAssocID="{A429CF9B-27E0-45E1-9EC6-530CC9888E07}" presName="dummyMaxCanvas_ChildArea" presStyleCnt="0"/>
      <dgm:spPr/>
    </dgm:pt>
    <dgm:pt modelId="{18298946-D48F-4776-9EBE-358754BF83EC}" type="pres">
      <dgm:prSet presAssocID="{A429CF9B-27E0-45E1-9EC6-530CC9888E07}" presName="fulcrum" presStyleLbl="alignAccFollowNode1" presStyleIdx="2" presStyleCnt="4"/>
      <dgm:spPr>
        <a:solidFill>
          <a:srgbClr val="E30613">
            <a:alpha val="15000"/>
          </a:srgbClr>
        </a:solidFill>
        <a:ln>
          <a:noFill/>
        </a:ln>
      </dgm:spPr>
    </dgm:pt>
    <dgm:pt modelId="{A6EF83C0-6DD2-4BDC-9083-E366BF92D666}" type="pres">
      <dgm:prSet presAssocID="{A429CF9B-27E0-45E1-9EC6-530CC9888E07}" presName="balance_23" presStyleLbl="alignAccFollowNode1" presStyleIdx="3" presStyleCnt="4">
        <dgm:presLayoutVars>
          <dgm:bulletEnabled val="1"/>
        </dgm:presLayoutVars>
      </dgm:prSet>
      <dgm:spPr>
        <a:solidFill>
          <a:srgbClr val="E30613">
            <a:alpha val="15000"/>
          </a:srgbClr>
        </a:solidFill>
        <a:ln>
          <a:noFill/>
        </a:ln>
      </dgm:spPr>
    </dgm:pt>
    <dgm:pt modelId="{0C146C63-CE16-4934-92C1-B5C6B7929A61}" type="pres">
      <dgm:prSet presAssocID="{A429CF9B-27E0-45E1-9EC6-530CC9888E07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2030B5C-B8DB-4DF9-BFDD-6414F93140CF}" type="pres">
      <dgm:prSet presAssocID="{A429CF9B-27E0-45E1-9EC6-530CC9888E07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223434-A95D-45B2-9751-EF2647244A10}" type="pres">
      <dgm:prSet presAssocID="{A429CF9B-27E0-45E1-9EC6-530CC9888E07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28549A0-93FE-462F-A930-2A6BCD7E311A}" type="pres">
      <dgm:prSet presAssocID="{A429CF9B-27E0-45E1-9EC6-530CC9888E07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824E2AE-1E3C-47D9-93B1-B902B5E30D3E}" type="pres">
      <dgm:prSet presAssocID="{A429CF9B-27E0-45E1-9EC6-530CC9888E07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BC21D91-0E09-4CE6-9F60-BC868CC53044}" type="presOf" srcId="{DA308702-C994-4ACE-913D-B5F33DA5C7F6}" destId="{2757D7F2-4C0C-4959-A59E-66028B47D346}" srcOrd="0" destOrd="0" presId="urn:microsoft.com/office/officeart/2005/8/layout/balance1"/>
    <dgm:cxn modelId="{0310F7CC-2425-4E8B-8292-AD99F542B12D}" srcId="{A429CF9B-27E0-45E1-9EC6-530CC9888E07}" destId="{DA308702-C994-4ACE-913D-B5F33DA5C7F6}" srcOrd="1" destOrd="0" parTransId="{3AB54CA0-B01F-4A92-A63F-A394D15A8694}" sibTransId="{F4C3D7A9-E7CF-4CC9-8890-35D3307A6741}"/>
    <dgm:cxn modelId="{A6E2629B-0DB0-4C18-A964-F1433F04D1E9}" srcId="{DBF11BAB-821F-477C-BFD3-DB85AFF692B9}" destId="{995EFC04-00F9-4434-B850-3AC8184EF5B8}" srcOrd="0" destOrd="0" parTransId="{19CDA49B-F4B4-42BD-8898-43F2E63F906B}" sibTransId="{8A02A256-85E2-457B-AF75-328ED4D9ACAC}"/>
    <dgm:cxn modelId="{0FB406C3-5B50-49ED-AE1C-254D907107E6}" srcId="{A429CF9B-27E0-45E1-9EC6-530CC9888E07}" destId="{DBF11BAB-821F-477C-BFD3-DB85AFF692B9}" srcOrd="0" destOrd="0" parTransId="{B7CA2DED-27A7-42B0-BBF9-CDA656B11AF2}" sibTransId="{71A70113-9F86-4B93-AC9E-E770D2DE65AD}"/>
    <dgm:cxn modelId="{8A8D2DA7-5C2D-47C0-926C-A956D91F17B5}" srcId="{DA308702-C994-4ACE-913D-B5F33DA5C7F6}" destId="{B2E96408-5009-4DD4-A5A9-BC9BB19C1769}" srcOrd="1" destOrd="0" parTransId="{B7297AF3-AA3C-443F-8F08-1593B9DACE5D}" sibTransId="{82504A2C-3D42-4563-BC7E-F6BFA762B057}"/>
    <dgm:cxn modelId="{7450FE89-A016-4345-AA1F-5FCA57642ED9}" type="presOf" srcId="{A429CF9B-27E0-45E1-9EC6-530CC9888E07}" destId="{282C8392-AC62-499F-8E3C-F38E22326CAE}" srcOrd="0" destOrd="0" presId="urn:microsoft.com/office/officeart/2005/8/layout/balance1"/>
    <dgm:cxn modelId="{3E6BBC9A-F67E-40E3-9780-4F10764E8D2A}" type="presOf" srcId="{995EFC04-00F9-4434-B850-3AC8184EF5B8}" destId="{528549A0-93FE-462F-A930-2A6BCD7E311A}" srcOrd="0" destOrd="0" presId="urn:microsoft.com/office/officeart/2005/8/layout/balance1"/>
    <dgm:cxn modelId="{64DE51DB-ABC3-499C-B90B-9041CD9FE853}" type="presOf" srcId="{CFE2C5D5-E536-42DB-9A15-50433593D3F0}" destId="{0C146C63-CE16-4934-92C1-B5C6B7929A61}" srcOrd="0" destOrd="0" presId="urn:microsoft.com/office/officeart/2005/8/layout/balance1"/>
    <dgm:cxn modelId="{2DDDEC8A-5B36-4C7F-9768-8FA25AEA5CBA}" srcId="{DA308702-C994-4ACE-913D-B5F33DA5C7F6}" destId="{CFE2C5D5-E536-42DB-9A15-50433593D3F0}" srcOrd="0" destOrd="0" parTransId="{86236F7F-CB3E-437D-93BF-D4EB039F83EE}" sibTransId="{85E2204B-641F-4BB4-A730-9F45DDB1A0EA}"/>
    <dgm:cxn modelId="{1F547071-1674-423E-A269-14EEFA034772}" type="presOf" srcId="{7BFAB388-97FB-42D5-AD15-BFBE892E0104}" destId="{24223434-A95D-45B2-9751-EF2647244A10}" srcOrd="0" destOrd="0" presId="urn:microsoft.com/office/officeart/2005/8/layout/balance1"/>
    <dgm:cxn modelId="{1278D549-9E3A-4725-B5DB-F6E508D356BF}" srcId="{DA308702-C994-4ACE-913D-B5F33DA5C7F6}" destId="{7BFAB388-97FB-42D5-AD15-BFBE892E0104}" srcOrd="2" destOrd="0" parTransId="{D9048B3C-35E9-4111-9BBC-F7079F91BB44}" sibTransId="{D820EA0C-FD6C-44D4-A36E-0C7B5C53DF71}"/>
    <dgm:cxn modelId="{A956D42B-B8CD-4C17-ADCE-2342C3238448}" type="presOf" srcId="{DBF11BAB-821F-477C-BFD3-DB85AFF692B9}" destId="{77B17586-0CCB-414D-B11F-71E94028971C}" srcOrd="0" destOrd="0" presId="urn:microsoft.com/office/officeart/2005/8/layout/balance1"/>
    <dgm:cxn modelId="{60504590-65FC-44AF-815C-4C26900A05C9}" type="presOf" srcId="{503F4601-5808-45F6-9B0C-6A20F2C224A9}" destId="{4824E2AE-1E3C-47D9-93B1-B902B5E30D3E}" srcOrd="0" destOrd="0" presId="urn:microsoft.com/office/officeart/2005/8/layout/balance1"/>
    <dgm:cxn modelId="{6BAE9AF9-0E80-41C9-B07A-F224AC82BBB8}" type="presOf" srcId="{B2E96408-5009-4DD4-A5A9-BC9BB19C1769}" destId="{42030B5C-B8DB-4DF9-BFDD-6414F93140CF}" srcOrd="0" destOrd="0" presId="urn:microsoft.com/office/officeart/2005/8/layout/balance1"/>
    <dgm:cxn modelId="{5CBDD4E5-568C-46C3-BC19-695A531D917E}" srcId="{DBF11BAB-821F-477C-BFD3-DB85AFF692B9}" destId="{503F4601-5808-45F6-9B0C-6A20F2C224A9}" srcOrd="1" destOrd="0" parTransId="{5ABE4496-27E1-4D3E-B7F8-94D0C740BED3}" sibTransId="{C354458F-0C97-46B3-8301-92BF0B1491C6}"/>
    <dgm:cxn modelId="{E4EC9634-4B80-48B0-9260-A1F19D1EE5E0}" type="presParOf" srcId="{282C8392-AC62-499F-8E3C-F38E22326CAE}" destId="{62C3FC60-CFB4-4A19-8A76-E9B9C7320493}" srcOrd="0" destOrd="0" presId="urn:microsoft.com/office/officeart/2005/8/layout/balance1"/>
    <dgm:cxn modelId="{6E502073-86C1-4068-9BC5-582C1AB75B73}" type="presParOf" srcId="{282C8392-AC62-499F-8E3C-F38E22326CAE}" destId="{1E543B3A-6CD2-47EA-80D0-0E3BDEDEC16E}" srcOrd="1" destOrd="0" presId="urn:microsoft.com/office/officeart/2005/8/layout/balance1"/>
    <dgm:cxn modelId="{C58951AF-1F66-4FEE-8A40-3BBDF9C960A5}" type="presParOf" srcId="{1E543B3A-6CD2-47EA-80D0-0E3BDEDEC16E}" destId="{77B17586-0CCB-414D-B11F-71E94028971C}" srcOrd="0" destOrd="0" presId="urn:microsoft.com/office/officeart/2005/8/layout/balance1"/>
    <dgm:cxn modelId="{59CE83EC-9E01-44B6-BAFB-904F411403D2}" type="presParOf" srcId="{1E543B3A-6CD2-47EA-80D0-0E3BDEDEC16E}" destId="{2757D7F2-4C0C-4959-A59E-66028B47D346}" srcOrd="1" destOrd="0" presId="urn:microsoft.com/office/officeart/2005/8/layout/balance1"/>
    <dgm:cxn modelId="{605ED96A-DDC0-492E-A238-7B2F3CCF67EE}" type="presParOf" srcId="{282C8392-AC62-499F-8E3C-F38E22326CAE}" destId="{7B355A23-F4A0-478E-A738-24AFB4F6D365}" srcOrd="2" destOrd="0" presId="urn:microsoft.com/office/officeart/2005/8/layout/balance1"/>
    <dgm:cxn modelId="{6E5D497C-77A8-437D-903B-B962BE2D1E6C}" type="presParOf" srcId="{7B355A23-F4A0-478E-A738-24AFB4F6D365}" destId="{C04ED58F-E1D8-4008-8591-F1656BAB288D}" srcOrd="0" destOrd="0" presId="urn:microsoft.com/office/officeart/2005/8/layout/balance1"/>
    <dgm:cxn modelId="{7A309841-3946-4557-AA68-DA1EDFD6C3F6}" type="presParOf" srcId="{7B355A23-F4A0-478E-A738-24AFB4F6D365}" destId="{18298946-D48F-4776-9EBE-358754BF83EC}" srcOrd="1" destOrd="0" presId="urn:microsoft.com/office/officeart/2005/8/layout/balance1"/>
    <dgm:cxn modelId="{CE01E167-679E-4D0B-9BCF-033FABFC6318}" type="presParOf" srcId="{7B355A23-F4A0-478E-A738-24AFB4F6D365}" destId="{A6EF83C0-6DD2-4BDC-9083-E366BF92D666}" srcOrd="2" destOrd="0" presId="urn:microsoft.com/office/officeart/2005/8/layout/balance1"/>
    <dgm:cxn modelId="{F8FABB4A-F74E-4FA4-AAFB-0CCF8CC2D339}" type="presParOf" srcId="{7B355A23-F4A0-478E-A738-24AFB4F6D365}" destId="{0C146C63-CE16-4934-92C1-B5C6B7929A61}" srcOrd="3" destOrd="0" presId="urn:microsoft.com/office/officeart/2005/8/layout/balance1"/>
    <dgm:cxn modelId="{13E1F17D-B13D-44AA-92DA-7AF6E5AD9868}" type="presParOf" srcId="{7B355A23-F4A0-478E-A738-24AFB4F6D365}" destId="{42030B5C-B8DB-4DF9-BFDD-6414F93140CF}" srcOrd="4" destOrd="0" presId="urn:microsoft.com/office/officeart/2005/8/layout/balance1"/>
    <dgm:cxn modelId="{256B7D7B-5CE9-4062-8140-74F97017A493}" type="presParOf" srcId="{7B355A23-F4A0-478E-A738-24AFB4F6D365}" destId="{24223434-A95D-45B2-9751-EF2647244A10}" srcOrd="5" destOrd="0" presId="urn:microsoft.com/office/officeart/2005/8/layout/balance1"/>
    <dgm:cxn modelId="{221BC38C-316A-417E-9629-BF0EADCB7E41}" type="presParOf" srcId="{7B355A23-F4A0-478E-A738-24AFB4F6D365}" destId="{528549A0-93FE-462F-A930-2A6BCD7E311A}" srcOrd="6" destOrd="0" presId="urn:microsoft.com/office/officeart/2005/8/layout/balance1"/>
    <dgm:cxn modelId="{56C91261-05F0-4BB0-8EF4-F8C2F189B0E2}" type="presParOf" srcId="{7B355A23-F4A0-478E-A738-24AFB4F6D365}" destId="{4824E2AE-1E3C-47D9-93B1-B902B5E30D3E}" srcOrd="7" destOrd="0" presId="urn:microsoft.com/office/officeart/2005/8/layout/balance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E66BF1-98E8-4BFA-9593-368467594391}" type="doc">
      <dgm:prSet loTypeId="urn:microsoft.com/office/officeart/2005/8/layout/arrow4" loCatId="relationship" qsTypeId="urn:microsoft.com/office/officeart/2005/8/quickstyle/simple1" qsCatId="simple" csTypeId="urn:microsoft.com/office/officeart/2005/8/colors/colorful5" csCatId="colorful" phldr="0"/>
      <dgm:spPr/>
      <dgm:t>
        <a:bodyPr/>
        <a:lstStyle/>
        <a:p>
          <a:endParaRPr lang="de-DE"/>
        </a:p>
      </dgm:t>
    </dgm:pt>
    <dgm:pt modelId="{C5D56FF0-B1F8-4410-9007-8780485319D5}">
      <dgm:prSet phldrT="[Text]" phldr="1"/>
      <dgm:spPr/>
      <dgm:t>
        <a:bodyPr/>
        <a:lstStyle/>
        <a:p>
          <a:endParaRPr lang="de-DE"/>
        </a:p>
      </dgm:t>
    </dgm:pt>
    <dgm:pt modelId="{8E05DCE7-2085-4421-A5E5-F870271A0D1D}" type="parTrans" cxnId="{4576347B-0B83-4E14-8819-063DB06853B1}">
      <dgm:prSet/>
      <dgm:spPr/>
      <dgm:t>
        <a:bodyPr/>
        <a:lstStyle/>
        <a:p>
          <a:endParaRPr lang="de-DE"/>
        </a:p>
      </dgm:t>
    </dgm:pt>
    <dgm:pt modelId="{B955CC19-AEC7-478D-B671-BECE97FA09CA}" type="sibTrans" cxnId="{4576347B-0B83-4E14-8819-063DB06853B1}">
      <dgm:prSet/>
      <dgm:spPr/>
      <dgm:t>
        <a:bodyPr/>
        <a:lstStyle/>
        <a:p>
          <a:endParaRPr lang="de-DE"/>
        </a:p>
      </dgm:t>
    </dgm:pt>
    <dgm:pt modelId="{4E7B5406-0F2D-4150-965C-E4888D42B17A}">
      <dgm:prSet phldrT="[Text]" phldr="1"/>
      <dgm:spPr/>
      <dgm:t>
        <a:bodyPr/>
        <a:lstStyle/>
        <a:p>
          <a:endParaRPr lang="de-DE"/>
        </a:p>
      </dgm:t>
    </dgm:pt>
    <dgm:pt modelId="{DCEBCE13-0328-4F19-9652-539ECB5BBDC5}" type="parTrans" cxnId="{E21BC9F9-4D6B-4B99-814E-2C593038A3F1}">
      <dgm:prSet/>
      <dgm:spPr/>
      <dgm:t>
        <a:bodyPr/>
        <a:lstStyle/>
        <a:p>
          <a:endParaRPr lang="de-DE"/>
        </a:p>
      </dgm:t>
    </dgm:pt>
    <dgm:pt modelId="{EC9778DB-9107-4762-8D32-4E6F5CDC5E7E}" type="sibTrans" cxnId="{E21BC9F9-4D6B-4B99-814E-2C593038A3F1}">
      <dgm:prSet/>
      <dgm:spPr/>
      <dgm:t>
        <a:bodyPr/>
        <a:lstStyle/>
        <a:p>
          <a:endParaRPr lang="de-DE"/>
        </a:p>
      </dgm:t>
    </dgm:pt>
    <dgm:pt modelId="{4501A957-A5C2-4AA1-819A-54D720B543AE}" type="pres">
      <dgm:prSet presAssocID="{8BE66BF1-98E8-4BFA-9593-36846759439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4AE43AF3-6328-424D-BE61-609C897185B5}" type="pres">
      <dgm:prSet presAssocID="{C5D56FF0-B1F8-4410-9007-8780485319D5}" presName="upArrow" presStyleLbl="node1" presStyleIdx="0" presStyleCnt="2"/>
      <dgm:spPr>
        <a:solidFill>
          <a:srgbClr val="E30613">
            <a:alpha val="30000"/>
          </a:srgbClr>
        </a:solidFill>
      </dgm:spPr>
    </dgm:pt>
    <dgm:pt modelId="{A3CC45D3-8703-4B12-BBCD-7CE66500E1A5}" type="pres">
      <dgm:prSet presAssocID="{C5D56FF0-B1F8-4410-9007-8780485319D5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C3AE379-279C-4FA3-8550-FAF509E9B73D}" type="pres">
      <dgm:prSet presAssocID="{4E7B5406-0F2D-4150-965C-E4888D42B17A}" presName="downArrow" presStyleLbl="node1" presStyleIdx="1" presStyleCnt="2"/>
      <dgm:spPr>
        <a:solidFill>
          <a:srgbClr val="E30613">
            <a:alpha val="20000"/>
          </a:srgbClr>
        </a:solidFill>
      </dgm:spPr>
    </dgm:pt>
    <dgm:pt modelId="{1BDE3AA8-960B-4DE5-98AC-1982A8BCCEB9}" type="pres">
      <dgm:prSet presAssocID="{4E7B5406-0F2D-4150-965C-E4888D42B17A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E8A36DF-C229-4C32-BD2F-E60D533B989F}" type="presOf" srcId="{8BE66BF1-98E8-4BFA-9593-368467594391}" destId="{4501A957-A5C2-4AA1-819A-54D720B543AE}" srcOrd="0" destOrd="0" presId="urn:microsoft.com/office/officeart/2005/8/layout/arrow4"/>
    <dgm:cxn modelId="{A328357F-3880-4E1C-985C-600EC5558284}" type="presOf" srcId="{4E7B5406-0F2D-4150-965C-E4888D42B17A}" destId="{1BDE3AA8-960B-4DE5-98AC-1982A8BCCEB9}" srcOrd="0" destOrd="0" presId="urn:microsoft.com/office/officeart/2005/8/layout/arrow4"/>
    <dgm:cxn modelId="{8D5D3594-05F3-452A-9C37-A15CC9DA8806}" type="presOf" srcId="{C5D56FF0-B1F8-4410-9007-8780485319D5}" destId="{A3CC45D3-8703-4B12-BBCD-7CE66500E1A5}" srcOrd="0" destOrd="0" presId="urn:microsoft.com/office/officeart/2005/8/layout/arrow4"/>
    <dgm:cxn modelId="{E21BC9F9-4D6B-4B99-814E-2C593038A3F1}" srcId="{8BE66BF1-98E8-4BFA-9593-368467594391}" destId="{4E7B5406-0F2D-4150-965C-E4888D42B17A}" srcOrd="1" destOrd="0" parTransId="{DCEBCE13-0328-4F19-9652-539ECB5BBDC5}" sibTransId="{EC9778DB-9107-4762-8D32-4E6F5CDC5E7E}"/>
    <dgm:cxn modelId="{4576347B-0B83-4E14-8819-063DB06853B1}" srcId="{8BE66BF1-98E8-4BFA-9593-368467594391}" destId="{C5D56FF0-B1F8-4410-9007-8780485319D5}" srcOrd="0" destOrd="0" parTransId="{8E05DCE7-2085-4421-A5E5-F870271A0D1D}" sibTransId="{B955CC19-AEC7-478D-B671-BECE97FA09CA}"/>
    <dgm:cxn modelId="{A90FE537-A39A-45EB-A7BD-E0BC656DCFAE}" type="presParOf" srcId="{4501A957-A5C2-4AA1-819A-54D720B543AE}" destId="{4AE43AF3-6328-424D-BE61-609C897185B5}" srcOrd="0" destOrd="0" presId="urn:microsoft.com/office/officeart/2005/8/layout/arrow4"/>
    <dgm:cxn modelId="{26A46FD1-2234-47D0-AA06-AE53E6015CB1}" type="presParOf" srcId="{4501A957-A5C2-4AA1-819A-54D720B543AE}" destId="{A3CC45D3-8703-4B12-BBCD-7CE66500E1A5}" srcOrd="1" destOrd="0" presId="urn:microsoft.com/office/officeart/2005/8/layout/arrow4"/>
    <dgm:cxn modelId="{15DF09CA-C7DA-4D90-84B1-7F6B3D44D883}" type="presParOf" srcId="{4501A957-A5C2-4AA1-819A-54D720B543AE}" destId="{2C3AE379-279C-4FA3-8550-FAF509E9B73D}" srcOrd="2" destOrd="0" presId="urn:microsoft.com/office/officeart/2005/8/layout/arrow4"/>
    <dgm:cxn modelId="{B2CE9494-8242-4EA2-8C23-E870BF265B6A}" type="presParOf" srcId="{4501A957-A5C2-4AA1-819A-54D720B543AE}" destId="{1BDE3AA8-960B-4DE5-98AC-1982A8BCCEB9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1A2BAE-54F0-40E7-9EC5-F332BCAF3167}">
      <dsp:nvSpPr>
        <dsp:cNvPr id="0" name=""/>
        <dsp:cNvSpPr/>
      </dsp:nvSpPr>
      <dsp:spPr>
        <a:xfrm>
          <a:off x="1928133" y="0"/>
          <a:ext cx="4855998" cy="4244754"/>
        </a:xfrm>
        <a:prstGeom prst="rightArrow">
          <a:avLst>
            <a:gd name="adj1" fmla="val 70000"/>
            <a:gd name="adj2" fmla="val 50000"/>
          </a:avLst>
        </a:prstGeom>
        <a:solidFill>
          <a:srgbClr val="E30613">
            <a:alpha val="2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0" tIns="22225" rIns="44450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500" kern="1200" dirty="0" smtClean="0"/>
            <a:t>Umsetzung</a:t>
          </a:r>
          <a:endParaRPr lang="de-DE" sz="3500" kern="1200" dirty="0"/>
        </a:p>
      </dsp:txBody>
      <dsp:txXfrm>
        <a:off x="3142133" y="636713"/>
        <a:ext cx="2367299" cy="2971328"/>
      </dsp:txXfrm>
    </dsp:sp>
    <dsp:sp modelId="{C80967E4-8736-4C9B-99B2-9E94555B0654}">
      <dsp:nvSpPr>
        <dsp:cNvPr id="0" name=""/>
        <dsp:cNvSpPr/>
      </dsp:nvSpPr>
      <dsp:spPr>
        <a:xfrm>
          <a:off x="714133" y="908377"/>
          <a:ext cx="2427999" cy="2427999"/>
        </a:xfrm>
        <a:prstGeom prst="ellipse">
          <a:avLst/>
        </a:prstGeom>
        <a:solidFill>
          <a:srgbClr val="E3061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 smtClean="0"/>
            <a:t>Geschäftsidee</a:t>
          </a:r>
          <a:endParaRPr lang="de-DE" sz="2100" kern="1200" dirty="0"/>
        </a:p>
      </dsp:txBody>
      <dsp:txXfrm>
        <a:off x="1069705" y="1263949"/>
        <a:ext cx="1716855" cy="17168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E8B1B6-9B90-4567-A8D6-CF67C708CCDF}">
      <dsp:nvSpPr>
        <dsp:cNvPr id="0" name=""/>
        <dsp:cNvSpPr/>
      </dsp:nvSpPr>
      <dsp:spPr>
        <a:xfrm>
          <a:off x="3528499" y="29355"/>
          <a:ext cx="1006078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700" kern="1200"/>
        </a:p>
      </dsp:txBody>
      <dsp:txXfrm>
        <a:off x="3528499" y="29355"/>
        <a:ext cx="1006078" cy="1006078"/>
      </dsp:txXfrm>
    </dsp:sp>
    <dsp:sp modelId="{41740E84-D98C-4FF0-854A-99ED5066545C}">
      <dsp:nvSpPr>
        <dsp:cNvPr id="0" name=""/>
        <dsp:cNvSpPr/>
      </dsp:nvSpPr>
      <dsp:spPr>
        <a:xfrm>
          <a:off x="1162170" y="289"/>
          <a:ext cx="3771658" cy="3771658"/>
        </a:xfrm>
        <a:prstGeom prst="circularArrow">
          <a:avLst>
            <a:gd name="adj1" fmla="val 5202"/>
            <a:gd name="adj2" fmla="val 336015"/>
            <a:gd name="adj3" fmla="val 21292825"/>
            <a:gd name="adj4" fmla="val 19766604"/>
            <a:gd name="adj5" fmla="val 6068"/>
          </a:avLst>
        </a:prstGeom>
        <a:solidFill>
          <a:srgbClr val="E3061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53D81F-D7C8-43C3-A9C5-8F0DF6ECCA8E}">
      <dsp:nvSpPr>
        <dsp:cNvPr id="0" name=""/>
        <dsp:cNvSpPr/>
      </dsp:nvSpPr>
      <dsp:spPr>
        <a:xfrm>
          <a:off x="4136359" y="1900156"/>
          <a:ext cx="1006078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700" kern="1200"/>
        </a:p>
      </dsp:txBody>
      <dsp:txXfrm>
        <a:off x="4136359" y="1900156"/>
        <a:ext cx="1006078" cy="1006078"/>
      </dsp:txXfrm>
    </dsp:sp>
    <dsp:sp modelId="{1433B464-5E10-4D6F-881F-6134794AD781}">
      <dsp:nvSpPr>
        <dsp:cNvPr id="0" name=""/>
        <dsp:cNvSpPr/>
      </dsp:nvSpPr>
      <dsp:spPr>
        <a:xfrm>
          <a:off x="1162170" y="289"/>
          <a:ext cx="3771658" cy="3771658"/>
        </a:xfrm>
        <a:prstGeom prst="circularArrow">
          <a:avLst>
            <a:gd name="adj1" fmla="val 5202"/>
            <a:gd name="adj2" fmla="val 336015"/>
            <a:gd name="adj3" fmla="val 4014266"/>
            <a:gd name="adj4" fmla="val 2253829"/>
            <a:gd name="adj5" fmla="val 6068"/>
          </a:avLst>
        </a:prstGeom>
        <a:solidFill>
          <a:srgbClr val="E3061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52384-DD64-47FC-AF60-D66FF111514A}">
      <dsp:nvSpPr>
        <dsp:cNvPr id="0" name=""/>
        <dsp:cNvSpPr/>
      </dsp:nvSpPr>
      <dsp:spPr>
        <a:xfrm>
          <a:off x="2544960" y="3056374"/>
          <a:ext cx="1006078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700" kern="1200"/>
        </a:p>
      </dsp:txBody>
      <dsp:txXfrm>
        <a:off x="2544960" y="3056374"/>
        <a:ext cx="1006078" cy="1006078"/>
      </dsp:txXfrm>
    </dsp:sp>
    <dsp:sp modelId="{6A006468-D298-44FC-9A39-C0A7B579DB30}">
      <dsp:nvSpPr>
        <dsp:cNvPr id="0" name=""/>
        <dsp:cNvSpPr/>
      </dsp:nvSpPr>
      <dsp:spPr>
        <a:xfrm>
          <a:off x="1162170" y="289"/>
          <a:ext cx="3771658" cy="3771658"/>
        </a:xfrm>
        <a:prstGeom prst="circularArrow">
          <a:avLst>
            <a:gd name="adj1" fmla="val 5202"/>
            <a:gd name="adj2" fmla="val 336015"/>
            <a:gd name="adj3" fmla="val 8210155"/>
            <a:gd name="adj4" fmla="val 6449719"/>
            <a:gd name="adj5" fmla="val 6068"/>
          </a:avLst>
        </a:prstGeom>
        <a:solidFill>
          <a:srgbClr val="E3061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55BBD-080A-4E45-B869-B9462E4CB75E}">
      <dsp:nvSpPr>
        <dsp:cNvPr id="0" name=""/>
        <dsp:cNvSpPr/>
      </dsp:nvSpPr>
      <dsp:spPr>
        <a:xfrm>
          <a:off x="953562" y="1900156"/>
          <a:ext cx="1006078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700" kern="1200"/>
        </a:p>
      </dsp:txBody>
      <dsp:txXfrm>
        <a:off x="953562" y="1900156"/>
        <a:ext cx="1006078" cy="1006078"/>
      </dsp:txXfrm>
    </dsp:sp>
    <dsp:sp modelId="{14CB82F4-802A-4446-88A6-009705C5D2E7}">
      <dsp:nvSpPr>
        <dsp:cNvPr id="0" name=""/>
        <dsp:cNvSpPr/>
      </dsp:nvSpPr>
      <dsp:spPr>
        <a:xfrm>
          <a:off x="1162170" y="289"/>
          <a:ext cx="3771658" cy="3771658"/>
        </a:xfrm>
        <a:prstGeom prst="circularArrow">
          <a:avLst>
            <a:gd name="adj1" fmla="val 5202"/>
            <a:gd name="adj2" fmla="val 336015"/>
            <a:gd name="adj3" fmla="val 12297380"/>
            <a:gd name="adj4" fmla="val 10771160"/>
            <a:gd name="adj5" fmla="val 6068"/>
          </a:avLst>
        </a:prstGeom>
        <a:solidFill>
          <a:srgbClr val="E3061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779D0E-2076-48C3-B173-D174E8294016}">
      <dsp:nvSpPr>
        <dsp:cNvPr id="0" name=""/>
        <dsp:cNvSpPr/>
      </dsp:nvSpPr>
      <dsp:spPr>
        <a:xfrm>
          <a:off x="1561422" y="29355"/>
          <a:ext cx="1006078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700" kern="1200"/>
        </a:p>
      </dsp:txBody>
      <dsp:txXfrm>
        <a:off x="1561422" y="29355"/>
        <a:ext cx="1006078" cy="1006078"/>
      </dsp:txXfrm>
    </dsp:sp>
    <dsp:sp modelId="{842B1368-2A3C-47A7-9EC8-AF22B6AA1FFA}">
      <dsp:nvSpPr>
        <dsp:cNvPr id="0" name=""/>
        <dsp:cNvSpPr/>
      </dsp:nvSpPr>
      <dsp:spPr>
        <a:xfrm>
          <a:off x="1162170" y="289"/>
          <a:ext cx="3771658" cy="3771658"/>
        </a:xfrm>
        <a:prstGeom prst="circularArrow">
          <a:avLst>
            <a:gd name="adj1" fmla="val 5202"/>
            <a:gd name="adj2" fmla="val 336015"/>
            <a:gd name="adj3" fmla="val 16865256"/>
            <a:gd name="adj4" fmla="val 15198729"/>
            <a:gd name="adj5" fmla="val 6068"/>
          </a:avLst>
        </a:prstGeom>
        <a:solidFill>
          <a:srgbClr val="E3061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645A4-2091-4417-BB2C-FBEFAFFD4484}">
      <dsp:nvSpPr>
        <dsp:cNvPr id="0" name=""/>
        <dsp:cNvSpPr/>
      </dsp:nvSpPr>
      <dsp:spPr>
        <a:xfrm>
          <a:off x="1464259" y="2506085"/>
          <a:ext cx="1712976" cy="1476884"/>
        </a:xfrm>
        <a:prstGeom prst="hexagon">
          <a:avLst>
            <a:gd name="adj" fmla="val 25000"/>
            <a:gd name="vf" fmla="val 115470"/>
          </a:avLst>
        </a:prstGeom>
        <a:solidFill>
          <a:srgbClr val="E30613"/>
        </a:solidFill>
        <a:ln w="25400" cap="flat" cmpd="sng" algn="ctr">
          <a:solidFill>
            <a:srgbClr val="E3061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4450" rIns="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500" kern="1200"/>
        </a:p>
      </dsp:txBody>
      <dsp:txXfrm>
        <a:off x="1730081" y="2735270"/>
        <a:ext cx="1181332" cy="1018514"/>
      </dsp:txXfrm>
    </dsp:sp>
    <dsp:sp modelId="{948A777A-3721-43BA-9A8D-D063AB4B7D9D}">
      <dsp:nvSpPr>
        <dsp:cNvPr id="0" name=""/>
        <dsp:cNvSpPr/>
      </dsp:nvSpPr>
      <dsp:spPr>
        <a:xfrm>
          <a:off x="1508759" y="3158099"/>
          <a:ext cx="200558" cy="1728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E3061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724C6-BE92-4352-A2DC-398AE52AF667}">
      <dsp:nvSpPr>
        <dsp:cNvPr id="0" name=""/>
        <dsp:cNvSpPr/>
      </dsp:nvSpPr>
      <dsp:spPr>
        <a:xfrm>
          <a:off x="0" y="1712821"/>
          <a:ext cx="1712976" cy="14768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E3061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C18F6-7B7D-41B2-A1C1-17483EE897A7}">
      <dsp:nvSpPr>
        <dsp:cNvPr id="0" name=""/>
        <dsp:cNvSpPr/>
      </dsp:nvSpPr>
      <dsp:spPr>
        <a:xfrm>
          <a:off x="1166164" y="2994608"/>
          <a:ext cx="200558" cy="1728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E3061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9D9FC6-E9AB-4C97-84FE-B2CE1CC2FC9B}">
      <dsp:nvSpPr>
        <dsp:cNvPr id="0" name=""/>
        <dsp:cNvSpPr/>
      </dsp:nvSpPr>
      <dsp:spPr>
        <a:xfrm>
          <a:off x="2923641" y="1695262"/>
          <a:ext cx="1712976" cy="1476884"/>
        </a:xfrm>
        <a:prstGeom prst="hexagon">
          <a:avLst>
            <a:gd name="adj" fmla="val 25000"/>
            <a:gd name="vf" fmla="val 115470"/>
          </a:avLst>
        </a:prstGeom>
        <a:solidFill>
          <a:srgbClr val="E30613"/>
        </a:solidFill>
        <a:ln w="25400" cap="flat" cmpd="sng" algn="ctr">
          <a:solidFill>
            <a:srgbClr val="E3061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4450" rIns="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500" kern="1200" dirty="0"/>
        </a:p>
      </dsp:txBody>
      <dsp:txXfrm>
        <a:off x="3189463" y="1924447"/>
        <a:ext cx="1181332" cy="1018514"/>
      </dsp:txXfrm>
    </dsp:sp>
    <dsp:sp modelId="{352C6E25-CCA8-4C84-AE32-AF76FACEA57E}">
      <dsp:nvSpPr>
        <dsp:cNvPr id="0" name=""/>
        <dsp:cNvSpPr/>
      </dsp:nvSpPr>
      <dsp:spPr>
        <a:xfrm>
          <a:off x="4094683" y="2975488"/>
          <a:ext cx="200558" cy="1728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E3061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6E0063-B555-487F-ADEE-59FB0A80CC6D}">
      <dsp:nvSpPr>
        <dsp:cNvPr id="0" name=""/>
        <dsp:cNvSpPr/>
      </dsp:nvSpPr>
      <dsp:spPr>
        <a:xfrm>
          <a:off x="4383024" y="2506085"/>
          <a:ext cx="1712976" cy="14768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E3061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2B56A6-0B05-444C-B9B9-EDAA0A32110A}">
      <dsp:nvSpPr>
        <dsp:cNvPr id="0" name=""/>
        <dsp:cNvSpPr/>
      </dsp:nvSpPr>
      <dsp:spPr>
        <a:xfrm>
          <a:off x="4427524" y="3158099"/>
          <a:ext cx="200558" cy="1728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E3061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8BD397-6439-455F-8F66-1AA9407B4126}">
      <dsp:nvSpPr>
        <dsp:cNvPr id="0" name=""/>
        <dsp:cNvSpPr/>
      </dsp:nvSpPr>
      <dsp:spPr>
        <a:xfrm>
          <a:off x="1464259" y="887951"/>
          <a:ext cx="1712976" cy="1476884"/>
        </a:xfrm>
        <a:prstGeom prst="hexagon">
          <a:avLst>
            <a:gd name="adj" fmla="val 25000"/>
            <a:gd name="vf" fmla="val 115470"/>
          </a:avLst>
        </a:prstGeom>
        <a:solidFill>
          <a:srgbClr val="E30613"/>
        </a:solidFill>
        <a:ln w="25400" cap="flat" cmpd="sng" algn="ctr">
          <a:solidFill>
            <a:srgbClr val="E3061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4450" rIns="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500" kern="1200" dirty="0"/>
        </a:p>
      </dsp:txBody>
      <dsp:txXfrm>
        <a:off x="1730081" y="1117136"/>
        <a:ext cx="1181332" cy="1018514"/>
      </dsp:txXfrm>
    </dsp:sp>
    <dsp:sp modelId="{B27ACB6E-682D-44F9-8F3B-BB6396396099}">
      <dsp:nvSpPr>
        <dsp:cNvPr id="0" name=""/>
        <dsp:cNvSpPr/>
      </dsp:nvSpPr>
      <dsp:spPr>
        <a:xfrm>
          <a:off x="2625547" y="919947"/>
          <a:ext cx="200558" cy="1728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E3061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C711DB-7342-45E6-9C84-A683901C4902}">
      <dsp:nvSpPr>
        <dsp:cNvPr id="0" name=""/>
        <dsp:cNvSpPr/>
      </dsp:nvSpPr>
      <dsp:spPr>
        <a:xfrm>
          <a:off x="2923641" y="81030"/>
          <a:ext cx="1712976" cy="14768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E3061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63E22D-33E6-480B-98E0-2602F0D2DB2B}">
      <dsp:nvSpPr>
        <dsp:cNvPr id="0" name=""/>
        <dsp:cNvSpPr/>
      </dsp:nvSpPr>
      <dsp:spPr>
        <a:xfrm>
          <a:off x="2974238" y="729532"/>
          <a:ext cx="200558" cy="1728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E3061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B17586-0CCB-414D-B11F-71E94028971C}">
      <dsp:nvSpPr>
        <dsp:cNvPr id="0" name=""/>
        <dsp:cNvSpPr/>
      </dsp:nvSpPr>
      <dsp:spPr>
        <a:xfrm>
          <a:off x="1259840" y="0"/>
          <a:ext cx="1463040" cy="812800"/>
        </a:xfrm>
        <a:prstGeom prst="roundRect">
          <a:avLst>
            <a:gd name="adj" fmla="val 10000"/>
          </a:avLst>
        </a:prstGeom>
        <a:solidFill>
          <a:srgbClr val="E30613">
            <a:alpha val="2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400" kern="1200" dirty="0"/>
        </a:p>
      </dsp:txBody>
      <dsp:txXfrm>
        <a:off x="1283646" y="23806"/>
        <a:ext cx="1415428" cy="765188"/>
      </dsp:txXfrm>
    </dsp:sp>
    <dsp:sp modelId="{2757D7F2-4C0C-4959-A59E-66028B47D346}">
      <dsp:nvSpPr>
        <dsp:cNvPr id="0" name=""/>
        <dsp:cNvSpPr/>
      </dsp:nvSpPr>
      <dsp:spPr>
        <a:xfrm>
          <a:off x="3373120" y="0"/>
          <a:ext cx="1463040" cy="812800"/>
        </a:xfrm>
        <a:prstGeom prst="roundRect">
          <a:avLst>
            <a:gd name="adj" fmla="val 10000"/>
          </a:avLst>
        </a:prstGeom>
        <a:solidFill>
          <a:srgbClr val="E30613">
            <a:alpha val="2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400" kern="1200" dirty="0"/>
        </a:p>
      </dsp:txBody>
      <dsp:txXfrm>
        <a:off x="3396926" y="23806"/>
        <a:ext cx="1415428" cy="765188"/>
      </dsp:txXfrm>
    </dsp:sp>
    <dsp:sp modelId="{18298946-D48F-4776-9EBE-358754BF83EC}">
      <dsp:nvSpPr>
        <dsp:cNvPr id="0" name=""/>
        <dsp:cNvSpPr/>
      </dsp:nvSpPr>
      <dsp:spPr>
        <a:xfrm>
          <a:off x="2743200" y="3454400"/>
          <a:ext cx="609600" cy="609600"/>
        </a:xfrm>
        <a:prstGeom prst="triangle">
          <a:avLst/>
        </a:prstGeom>
        <a:solidFill>
          <a:srgbClr val="E30613">
            <a:alpha val="15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EF83C0-6DD2-4BDC-9083-E366BF92D666}">
      <dsp:nvSpPr>
        <dsp:cNvPr id="0" name=""/>
        <dsp:cNvSpPr/>
      </dsp:nvSpPr>
      <dsp:spPr>
        <a:xfrm rot="240000">
          <a:off x="1218641" y="3193179"/>
          <a:ext cx="3658717" cy="255842"/>
        </a:xfrm>
        <a:prstGeom prst="rect">
          <a:avLst/>
        </a:prstGeom>
        <a:solidFill>
          <a:srgbClr val="E30613">
            <a:alpha val="15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146C63-CE16-4934-92C1-B5C6B7929A61}">
      <dsp:nvSpPr>
        <dsp:cNvPr id="0" name=""/>
        <dsp:cNvSpPr/>
      </dsp:nvSpPr>
      <dsp:spPr>
        <a:xfrm rot="240000">
          <a:off x="3415383" y="2553510"/>
          <a:ext cx="1459793" cy="680114"/>
        </a:xfrm>
        <a:prstGeom prst="roundRect">
          <a:avLst/>
        </a:prstGeom>
        <a:solidFill>
          <a:srgbClr val="E30613">
            <a:alpha val="3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900" kern="1200" dirty="0"/>
        </a:p>
      </dsp:txBody>
      <dsp:txXfrm>
        <a:off x="3448583" y="2586710"/>
        <a:ext cx="1393393" cy="613714"/>
      </dsp:txXfrm>
    </dsp:sp>
    <dsp:sp modelId="{42030B5C-B8DB-4DF9-BFDD-6414F93140CF}">
      <dsp:nvSpPr>
        <dsp:cNvPr id="0" name=""/>
        <dsp:cNvSpPr/>
      </dsp:nvSpPr>
      <dsp:spPr>
        <a:xfrm rot="240000">
          <a:off x="3468215" y="1821990"/>
          <a:ext cx="1459793" cy="680114"/>
        </a:xfrm>
        <a:prstGeom prst="roundRect">
          <a:avLst/>
        </a:prstGeom>
        <a:solidFill>
          <a:srgbClr val="E30613">
            <a:alpha val="3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900" kern="1200" dirty="0"/>
        </a:p>
      </dsp:txBody>
      <dsp:txXfrm>
        <a:off x="3501415" y="1855190"/>
        <a:ext cx="1393393" cy="613714"/>
      </dsp:txXfrm>
    </dsp:sp>
    <dsp:sp modelId="{24223434-A95D-45B2-9751-EF2647244A10}">
      <dsp:nvSpPr>
        <dsp:cNvPr id="0" name=""/>
        <dsp:cNvSpPr/>
      </dsp:nvSpPr>
      <dsp:spPr>
        <a:xfrm rot="240000">
          <a:off x="3521047" y="1106726"/>
          <a:ext cx="1459793" cy="680114"/>
        </a:xfrm>
        <a:prstGeom prst="roundRect">
          <a:avLst/>
        </a:prstGeom>
        <a:solidFill>
          <a:srgbClr val="E30613">
            <a:alpha val="3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900" kern="1200" dirty="0"/>
        </a:p>
      </dsp:txBody>
      <dsp:txXfrm>
        <a:off x="3554247" y="1139926"/>
        <a:ext cx="1393393" cy="613714"/>
      </dsp:txXfrm>
    </dsp:sp>
    <dsp:sp modelId="{528549A0-93FE-462F-A930-2A6BCD7E311A}">
      <dsp:nvSpPr>
        <dsp:cNvPr id="0" name=""/>
        <dsp:cNvSpPr/>
      </dsp:nvSpPr>
      <dsp:spPr>
        <a:xfrm rot="240000">
          <a:off x="1322423" y="2407206"/>
          <a:ext cx="1459793" cy="680114"/>
        </a:xfrm>
        <a:prstGeom prst="roundRect">
          <a:avLst/>
        </a:prstGeom>
        <a:solidFill>
          <a:srgbClr val="E30613">
            <a:alpha val="3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900" kern="1200" dirty="0"/>
        </a:p>
      </dsp:txBody>
      <dsp:txXfrm>
        <a:off x="1355623" y="2440406"/>
        <a:ext cx="1393393" cy="613714"/>
      </dsp:txXfrm>
    </dsp:sp>
    <dsp:sp modelId="{4824E2AE-1E3C-47D9-93B1-B902B5E30D3E}">
      <dsp:nvSpPr>
        <dsp:cNvPr id="0" name=""/>
        <dsp:cNvSpPr/>
      </dsp:nvSpPr>
      <dsp:spPr>
        <a:xfrm rot="240000">
          <a:off x="1375255" y="1675686"/>
          <a:ext cx="1459793" cy="680114"/>
        </a:xfrm>
        <a:prstGeom prst="roundRect">
          <a:avLst/>
        </a:prstGeom>
        <a:solidFill>
          <a:srgbClr val="E30613">
            <a:alpha val="3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900" kern="1200" dirty="0"/>
        </a:p>
      </dsp:txBody>
      <dsp:txXfrm>
        <a:off x="1408455" y="1708886"/>
        <a:ext cx="1393393" cy="6137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43AF3-6328-424D-BE61-609C897185B5}">
      <dsp:nvSpPr>
        <dsp:cNvPr id="0" name=""/>
        <dsp:cNvSpPr/>
      </dsp:nvSpPr>
      <dsp:spPr>
        <a:xfrm>
          <a:off x="3352" y="0"/>
          <a:ext cx="2011680" cy="1950720"/>
        </a:xfrm>
        <a:prstGeom prst="upArrow">
          <a:avLst/>
        </a:prstGeom>
        <a:solidFill>
          <a:srgbClr val="E30613">
            <a:alpha val="3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C45D3-8703-4B12-BBCD-7CE66500E1A5}">
      <dsp:nvSpPr>
        <dsp:cNvPr id="0" name=""/>
        <dsp:cNvSpPr/>
      </dsp:nvSpPr>
      <dsp:spPr>
        <a:xfrm>
          <a:off x="2075383" y="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0" rIns="462280" bIns="4622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/>
        </a:p>
      </dsp:txBody>
      <dsp:txXfrm>
        <a:off x="2075383" y="0"/>
        <a:ext cx="3413760" cy="1950720"/>
      </dsp:txXfrm>
    </dsp:sp>
    <dsp:sp modelId="{2C3AE379-279C-4FA3-8550-FAF509E9B73D}">
      <dsp:nvSpPr>
        <dsp:cNvPr id="0" name=""/>
        <dsp:cNvSpPr/>
      </dsp:nvSpPr>
      <dsp:spPr>
        <a:xfrm>
          <a:off x="606856" y="2113280"/>
          <a:ext cx="2011680" cy="1950720"/>
        </a:xfrm>
        <a:prstGeom prst="downArrow">
          <a:avLst/>
        </a:prstGeom>
        <a:solidFill>
          <a:srgbClr val="E30613">
            <a:alpha val="2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DE3AA8-960B-4DE5-98AC-1982A8BCCEB9}">
      <dsp:nvSpPr>
        <dsp:cNvPr id="0" name=""/>
        <dsp:cNvSpPr/>
      </dsp:nvSpPr>
      <dsp:spPr>
        <a:xfrm>
          <a:off x="2678887" y="211328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0" rIns="462280" bIns="4622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/>
        </a:p>
      </dsp:txBody>
      <dsp:txXfrm>
        <a:off x="2678887" y="2113280"/>
        <a:ext cx="3413760" cy="1950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89045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075" y="0"/>
            <a:ext cx="289045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28717"/>
            <a:ext cx="289045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075" y="9428717"/>
            <a:ext cx="289045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541E588-B4C2-4BFB-9B7C-24EE7AF28D5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4152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89045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075" y="0"/>
            <a:ext cx="289045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4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Textmasterformate durch Klicken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28717"/>
            <a:ext cx="289045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075" y="9428717"/>
            <a:ext cx="289045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79A7A79-0A63-480A-8BE5-E83AE2D5F23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343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29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88100" y="346075"/>
            <a:ext cx="2057400" cy="572611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E3061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5900" y="346075"/>
            <a:ext cx="6019800" cy="5726113"/>
          </a:xfrm>
        </p:spPr>
        <p:txBody>
          <a:bodyPr vert="eaVert"/>
          <a:lstStyle>
            <a:lvl1pPr>
              <a:buClr>
                <a:srgbClr val="EC671A"/>
              </a:buClr>
              <a:defRPr/>
            </a:lvl1pPr>
            <a:lvl2pPr>
              <a:buClr>
                <a:srgbClr val="EC671A"/>
              </a:buClr>
              <a:defRPr/>
            </a:lvl2pPr>
            <a:lvl3pPr>
              <a:buClr>
                <a:srgbClr val="EC671A"/>
              </a:buClr>
              <a:defRPr/>
            </a:lvl3pPr>
            <a:lvl4pPr>
              <a:buClr>
                <a:srgbClr val="EC671A"/>
              </a:buClr>
              <a:defRPr/>
            </a:lvl4pPr>
            <a:lvl5pPr>
              <a:buClr>
                <a:srgbClr val="EC671A"/>
              </a:buClr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E30613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546225"/>
            <a:ext cx="4038600" cy="4525963"/>
          </a:xfrm>
        </p:spPr>
        <p:txBody>
          <a:bodyPr/>
          <a:lstStyle>
            <a:lvl1pPr>
              <a:buClr>
                <a:srgbClr val="EC671A"/>
              </a:buClr>
              <a:defRPr sz="2800"/>
            </a:lvl1pPr>
            <a:lvl2pPr>
              <a:buClr>
                <a:srgbClr val="EC671A"/>
              </a:buClr>
              <a:defRPr sz="2400"/>
            </a:lvl2pPr>
            <a:lvl3pPr>
              <a:buClr>
                <a:srgbClr val="EC671A"/>
              </a:buClr>
              <a:defRPr sz="2000"/>
            </a:lvl3pPr>
            <a:lvl4pPr>
              <a:buClr>
                <a:srgbClr val="EC671A"/>
              </a:buClr>
              <a:defRPr sz="1800"/>
            </a:lvl4pPr>
            <a:lvl5pPr>
              <a:buClr>
                <a:srgbClr val="EC671A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06900" y="1546225"/>
            <a:ext cx="4038600" cy="4525963"/>
          </a:xfrm>
        </p:spPr>
        <p:txBody>
          <a:bodyPr/>
          <a:lstStyle>
            <a:lvl1pPr>
              <a:buClr>
                <a:srgbClr val="EC671A"/>
              </a:buClr>
              <a:defRPr sz="2800"/>
            </a:lvl1pPr>
            <a:lvl2pPr>
              <a:buClr>
                <a:srgbClr val="EC671A"/>
              </a:buClr>
              <a:defRPr sz="2400"/>
            </a:lvl2pPr>
            <a:lvl3pPr>
              <a:buClr>
                <a:srgbClr val="EC671A"/>
              </a:buClr>
              <a:defRPr sz="2000"/>
            </a:lvl3pPr>
            <a:lvl4pPr>
              <a:buClr>
                <a:srgbClr val="EC671A"/>
              </a:buClr>
              <a:defRPr sz="1800"/>
            </a:lvl4pPr>
            <a:lvl5pPr>
              <a:buClr>
                <a:srgbClr val="EC671A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EC671A"/>
              </a:buClr>
              <a:defRPr sz="2400"/>
            </a:lvl1pPr>
            <a:lvl2pPr>
              <a:buClr>
                <a:srgbClr val="EC671A"/>
              </a:buClr>
              <a:defRPr sz="2000"/>
            </a:lvl2pPr>
            <a:lvl3pPr>
              <a:buClr>
                <a:srgbClr val="EC671A"/>
              </a:buClr>
              <a:defRPr sz="1800"/>
            </a:lvl3pPr>
            <a:lvl4pPr>
              <a:buClr>
                <a:srgbClr val="EC671A"/>
              </a:buClr>
              <a:defRPr sz="1600"/>
            </a:lvl4pPr>
            <a:lvl5pPr>
              <a:buClr>
                <a:srgbClr val="EC671A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rgbClr val="EC671A"/>
              </a:buClr>
              <a:defRPr sz="2400"/>
            </a:lvl1pPr>
            <a:lvl2pPr>
              <a:buClr>
                <a:srgbClr val="EC671A"/>
              </a:buClr>
              <a:defRPr sz="2000"/>
            </a:lvl2pPr>
            <a:lvl3pPr>
              <a:buClr>
                <a:srgbClr val="EC671A"/>
              </a:buClr>
              <a:defRPr sz="1800"/>
            </a:lvl3pPr>
            <a:lvl4pPr>
              <a:buClr>
                <a:srgbClr val="EC671A"/>
              </a:buClr>
              <a:defRPr sz="1600"/>
            </a:lvl4pPr>
            <a:lvl5pPr>
              <a:buClr>
                <a:srgbClr val="EC671A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10561" y="1435100"/>
            <a:ext cx="5111750" cy="5853113"/>
          </a:xfrm>
        </p:spPr>
        <p:txBody>
          <a:bodyPr/>
          <a:lstStyle>
            <a:lvl1pPr>
              <a:buClr>
                <a:srgbClr val="EC671A"/>
              </a:buClr>
              <a:defRPr sz="3200"/>
            </a:lvl1pPr>
            <a:lvl2pPr>
              <a:buClr>
                <a:srgbClr val="EC671A"/>
              </a:buClr>
              <a:defRPr sz="2800"/>
            </a:lvl2pPr>
            <a:lvl3pPr>
              <a:buClr>
                <a:srgbClr val="EC671A"/>
              </a:buClr>
              <a:defRPr sz="2400"/>
            </a:lvl3pPr>
            <a:lvl4pPr>
              <a:buClr>
                <a:srgbClr val="EC671A"/>
              </a:buClr>
              <a:defRPr sz="2000"/>
            </a:lvl4pPr>
            <a:lvl5pPr>
              <a:buClr>
                <a:srgbClr val="EC671A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5208975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E30613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02115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775713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rgbClr val="EC671A"/>
              </a:buClr>
              <a:defRPr/>
            </a:lvl1pPr>
            <a:lvl2pPr>
              <a:buClr>
                <a:srgbClr val="EC671A"/>
              </a:buClr>
              <a:defRPr/>
            </a:lvl2pPr>
            <a:lvl3pPr>
              <a:buClr>
                <a:srgbClr val="EC671A"/>
              </a:buClr>
              <a:defRPr/>
            </a:lvl3pPr>
            <a:lvl4pPr>
              <a:buClr>
                <a:srgbClr val="EC671A"/>
              </a:buClr>
              <a:defRPr/>
            </a:lvl4pPr>
            <a:lvl5pPr>
              <a:buClr>
                <a:srgbClr val="EC671A"/>
              </a:buClr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457461"/>
            <a:ext cx="87239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 smtClean="0"/>
              <a:t>Textmasterformate durch Klicken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" y="0"/>
            <a:ext cx="9144000" cy="1078992"/>
          </a:xfrm>
          <a:prstGeom prst="rect">
            <a:avLst/>
          </a:prstGeom>
        </p:spPr>
      </p:pic>
      <p:sp>
        <p:nvSpPr>
          <p:cNvPr id="5" name="Textfeld 4"/>
          <p:cNvSpPr txBox="1"/>
          <p:nvPr userDrawn="1"/>
        </p:nvSpPr>
        <p:spPr>
          <a:xfrm>
            <a:off x="5857" y="6016727"/>
            <a:ext cx="9138144" cy="6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l"/>
            <a:r>
              <a:rPr lang="de-AT" sz="1200" b="1" baseline="0" dirty="0" smtClean="0">
                <a:solidFill>
                  <a:srgbClr val="FF0000"/>
                </a:solidFill>
                <a:latin typeface="+mj-lt"/>
              </a:rPr>
              <a:t>						                 </a:t>
            </a:r>
            <a:r>
              <a:rPr lang="de-AT" sz="1200" b="1" baseline="0" dirty="0" smtClean="0">
                <a:solidFill>
                  <a:srgbClr val="E30613"/>
                </a:solidFill>
                <a:latin typeface="+mj-lt"/>
              </a:rPr>
              <a:t>www.</a:t>
            </a:r>
            <a:r>
              <a:rPr lang="de-AT" sz="1200" b="1" dirty="0" smtClean="0">
                <a:solidFill>
                  <a:srgbClr val="E30613"/>
                </a:solidFill>
                <a:latin typeface="+mj-lt"/>
              </a:rPr>
              <a:t>unternehmerinmachtschule.at</a:t>
            </a:r>
            <a:endParaRPr lang="de-AT" sz="1200" b="1" dirty="0">
              <a:solidFill>
                <a:srgbClr val="E30613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C671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sz="2000">
          <a:solidFill>
            <a:srgbClr val="39373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sz="2000">
          <a:solidFill>
            <a:srgbClr val="39373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sz="2000">
          <a:solidFill>
            <a:srgbClr val="39373A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sz="2000">
          <a:solidFill>
            <a:srgbClr val="39373A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sz="2000">
          <a:solidFill>
            <a:srgbClr val="39373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ED6F05"/>
        </a:buClr>
        <a:buFont typeface="Wingdings" pitchFamily="2" charset="2"/>
        <a:buChar char="§"/>
        <a:defRPr sz="2400">
          <a:solidFill>
            <a:srgbClr val="39373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ED6F05"/>
        </a:buClr>
        <a:buFont typeface="Wingdings" pitchFamily="2" charset="2"/>
        <a:buChar char="§"/>
        <a:defRPr sz="2400">
          <a:solidFill>
            <a:srgbClr val="39373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ED6F05"/>
        </a:buClr>
        <a:buFont typeface="Wingdings" pitchFamily="2" charset="2"/>
        <a:buChar char="§"/>
        <a:defRPr sz="2400">
          <a:solidFill>
            <a:srgbClr val="39373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ED6F05"/>
        </a:buClr>
        <a:buFont typeface="Wingdings" pitchFamily="2" charset="2"/>
        <a:buChar char="§"/>
        <a:defRPr sz="2400">
          <a:solidFill>
            <a:srgbClr val="39373A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65647" y="4012707"/>
            <a:ext cx="680029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dirty="0" smtClean="0">
                <a:latin typeface="+mj-lt"/>
              </a:rPr>
              <a:t>Titelmasterformat</a:t>
            </a:r>
          </a:p>
          <a:p>
            <a:r>
              <a:rPr lang="de-AT" sz="3200" dirty="0" smtClean="0">
                <a:latin typeface="+mj-lt"/>
              </a:rPr>
              <a:t>	durch Klicken bearbeiten</a:t>
            </a:r>
          </a:p>
          <a:p>
            <a:endParaRPr lang="de-AT" dirty="0"/>
          </a:p>
        </p:txBody>
      </p:sp>
      <p:sp>
        <p:nvSpPr>
          <p:cNvPr id="3" name="Textfeld 2"/>
          <p:cNvSpPr txBox="1"/>
          <p:nvPr/>
        </p:nvSpPr>
        <p:spPr>
          <a:xfrm>
            <a:off x="275208" y="6338657"/>
            <a:ext cx="5379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smtClean="0">
                <a:solidFill>
                  <a:srgbClr val="E30613"/>
                </a:solidFill>
                <a:latin typeface="+mj-lt"/>
              </a:rPr>
              <a:t>www.unternehmerinmachtschule.at</a:t>
            </a:r>
            <a:endParaRPr lang="de-AT" b="1" dirty="0">
              <a:solidFill>
                <a:srgbClr val="E3061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470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Mein Marketing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sp>
        <p:nvSpPr>
          <p:cNvPr id="18" name="Inhaltsplatzhalter 1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19" name="Inhaltsplatzhalter 1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0" name="Textplatzhalter 11"/>
          <p:cNvSpPr txBox="1">
            <a:spLocks/>
          </p:cNvSpPr>
          <p:nvPr/>
        </p:nvSpPr>
        <p:spPr bwMode="auto">
          <a:xfrm>
            <a:off x="457200" y="1116503"/>
            <a:ext cx="8198528" cy="29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C671A"/>
              </a:buClr>
              <a:buFont typeface="Wingdings" pitchFamily="2" charset="2"/>
              <a:buChar char="§"/>
              <a:defRPr sz="2800">
                <a:solidFill>
                  <a:srgbClr val="3937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C671A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C671A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C671A"/>
              </a:buClr>
              <a:buFont typeface="Wingdings" pitchFamily="2" charset="2"/>
              <a:buChar char="§"/>
              <a:defRPr sz="1800">
                <a:solidFill>
                  <a:srgbClr val="39373A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C671A"/>
              </a:buClr>
              <a:buFont typeface="Wingdings" pitchFamily="2" charset="2"/>
              <a:buChar char="§"/>
              <a:defRPr sz="1800">
                <a:solidFill>
                  <a:srgbClr val="39373A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1800">
                <a:solidFill>
                  <a:srgbClr val="39373A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1800">
                <a:solidFill>
                  <a:srgbClr val="39373A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1800">
                <a:solidFill>
                  <a:srgbClr val="39373A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1800">
                <a:solidFill>
                  <a:srgbClr val="39373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AT" sz="1800" kern="0" dirty="0" smtClean="0"/>
              <a:t>Warum sollen Kunden mein Produkt / meine Dienstleistung kaufen?</a:t>
            </a:r>
            <a:endParaRPr lang="de-AT" sz="1800" kern="0" dirty="0"/>
          </a:p>
        </p:txBody>
      </p:sp>
    </p:spTree>
    <p:extLst>
      <p:ext uri="{BB962C8B-B14F-4D97-AF65-F5344CB8AC3E}">
        <p14:creationId xmlns:p14="http://schemas.microsoft.com/office/powerpoint/2010/main" val="54454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Meine kaufmännischen Aufgaben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sp>
        <p:nvSpPr>
          <p:cNvPr id="3" name="Rectangle 16"/>
          <p:cNvSpPr txBox="1">
            <a:spLocks noChangeArrowheads="1"/>
          </p:cNvSpPr>
          <p:nvPr/>
        </p:nvSpPr>
        <p:spPr bwMode="auto">
          <a:xfrm>
            <a:off x="215900" y="1457461"/>
            <a:ext cx="87239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9pPr>
          </a:lstStyle>
          <a:p>
            <a:r>
              <a:rPr lang="de-AT" kern="0" dirty="0" smtClean="0"/>
              <a:t>Textmasterformate durch Klicken bearbeiten</a:t>
            </a:r>
          </a:p>
          <a:p>
            <a:pPr lvl="1"/>
            <a:r>
              <a:rPr lang="de-AT" kern="0" dirty="0" smtClean="0"/>
              <a:t>Zweite Ebene</a:t>
            </a:r>
          </a:p>
          <a:p>
            <a:pPr lvl="2"/>
            <a:r>
              <a:rPr lang="de-AT" kern="0" dirty="0" smtClean="0"/>
              <a:t>Dritte Ebene</a:t>
            </a:r>
          </a:p>
          <a:p>
            <a:pPr lvl="3"/>
            <a:r>
              <a:rPr lang="de-AT" kern="0" dirty="0" smtClean="0"/>
              <a:t>Vierte Ebene</a:t>
            </a:r>
          </a:p>
          <a:p>
            <a:pPr lvl="4"/>
            <a:r>
              <a:rPr lang="de-AT" kern="0" dirty="0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4676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Unterstützung und Hilfe von außen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sp>
        <p:nvSpPr>
          <p:cNvPr id="3" name="Rectangle 16"/>
          <p:cNvSpPr txBox="1">
            <a:spLocks noChangeArrowheads="1"/>
          </p:cNvSpPr>
          <p:nvPr/>
        </p:nvSpPr>
        <p:spPr bwMode="auto">
          <a:xfrm>
            <a:off x="215900" y="1457461"/>
            <a:ext cx="87239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9pPr>
          </a:lstStyle>
          <a:p>
            <a:r>
              <a:rPr lang="de-AT" kern="0" dirty="0" smtClean="0"/>
              <a:t>Textmasterformate durch Klicken bearbeiten</a:t>
            </a:r>
          </a:p>
          <a:p>
            <a:pPr lvl="1"/>
            <a:r>
              <a:rPr lang="de-AT" kern="0" dirty="0" smtClean="0"/>
              <a:t>Zweite Ebene</a:t>
            </a:r>
          </a:p>
          <a:p>
            <a:pPr lvl="2"/>
            <a:r>
              <a:rPr lang="de-AT" kern="0" dirty="0" smtClean="0"/>
              <a:t>Dritte Ebene</a:t>
            </a:r>
          </a:p>
          <a:p>
            <a:pPr lvl="3"/>
            <a:r>
              <a:rPr lang="de-AT" kern="0" dirty="0" smtClean="0"/>
              <a:t>Vierte Ebene</a:t>
            </a:r>
          </a:p>
          <a:p>
            <a:pPr lvl="4"/>
            <a:r>
              <a:rPr lang="de-AT" kern="0" dirty="0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0424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Nebenschauplätze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78249128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082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3" y="1430916"/>
            <a:ext cx="9078357" cy="4470154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550444" y="346228"/>
            <a:ext cx="6593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300" b="1" dirty="0" smtClean="0">
                <a:solidFill>
                  <a:srgbClr val="E30613"/>
                </a:solidFill>
                <a:latin typeface="+mj-lt"/>
              </a:rPr>
              <a:t>Netzwerk, Kooperationen, Sharing-Konzepte</a:t>
            </a:r>
            <a:endParaRPr lang="de-AT" sz="2300" b="1" dirty="0">
              <a:solidFill>
                <a:srgbClr val="E30613"/>
              </a:solidFill>
              <a:latin typeface="+mj-lt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592701" y="3221665"/>
            <a:ext cx="1139865" cy="1079919"/>
          </a:xfrm>
          <a:prstGeom prst="ellipse">
            <a:avLst/>
          </a:prstGeom>
          <a:solidFill>
            <a:srgbClr val="E30613"/>
          </a:solidFill>
          <a:ln>
            <a:solidFill>
              <a:srgbClr val="E30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Text</a:t>
            </a:r>
            <a:endParaRPr lang="de-AT" dirty="0"/>
          </a:p>
        </p:txBody>
      </p:sp>
      <p:sp>
        <p:nvSpPr>
          <p:cNvPr id="14" name="Ellipse 13"/>
          <p:cNvSpPr/>
          <p:nvPr/>
        </p:nvSpPr>
        <p:spPr>
          <a:xfrm>
            <a:off x="3732028" y="3646967"/>
            <a:ext cx="1110529" cy="1165063"/>
          </a:xfrm>
          <a:prstGeom prst="ellipse">
            <a:avLst/>
          </a:prstGeom>
          <a:solidFill>
            <a:srgbClr val="E30613"/>
          </a:solidFill>
          <a:ln>
            <a:solidFill>
              <a:srgbClr val="E30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Text</a:t>
            </a:r>
            <a:endParaRPr lang="de-AT" dirty="0"/>
          </a:p>
        </p:txBody>
      </p:sp>
      <p:sp>
        <p:nvSpPr>
          <p:cNvPr id="15" name="Ellipse 14"/>
          <p:cNvSpPr/>
          <p:nvPr/>
        </p:nvSpPr>
        <p:spPr>
          <a:xfrm>
            <a:off x="7217788" y="2834467"/>
            <a:ext cx="1004586" cy="971550"/>
          </a:xfrm>
          <a:prstGeom prst="ellipse">
            <a:avLst/>
          </a:prstGeom>
          <a:solidFill>
            <a:srgbClr val="E30613"/>
          </a:solidFill>
          <a:ln>
            <a:solidFill>
              <a:srgbClr val="E30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Text</a:t>
            </a:r>
            <a:endParaRPr lang="de-AT" dirty="0"/>
          </a:p>
        </p:txBody>
      </p:sp>
      <p:sp>
        <p:nvSpPr>
          <p:cNvPr id="16" name="Ellipse 15"/>
          <p:cNvSpPr/>
          <p:nvPr/>
        </p:nvSpPr>
        <p:spPr>
          <a:xfrm>
            <a:off x="6250615" y="3734422"/>
            <a:ext cx="1096483" cy="1120140"/>
          </a:xfrm>
          <a:prstGeom prst="ellipse">
            <a:avLst/>
          </a:prstGeom>
          <a:solidFill>
            <a:srgbClr val="E30613"/>
          </a:solidFill>
          <a:ln>
            <a:solidFill>
              <a:srgbClr val="E30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Text</a:t>
            </a:r>
            <a:endParaRPr lang="de-AT" dirty="0"/>
          </a:p>
        </p:txBody>
      </p:sp>
      <p:sp>
        <p:nvSpPr>
          <p:cNvPr id="17" name="Ellipse 16"/>
          <p:cNvSpPr/>
          <p:nvPr/>
        </p:nvSpPr>
        <p:spPr>
          <a:xfrm>
            <a:off x="5038682" y="2358390"/>
            <a:ext cx="1074420" cy="1074420"/>
          </a:xfrm>
          <a:prstGeom prst="ellipse">
            <a:avLst/>
          </a:prstGeom>
          <a:solidFill>
            <a:srgbClr val="E30613"/>
          </a:solidFill>
          <a:ln>
            <a:solidFill>
              <a:srgbClr val="E30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Text</a:t>
            </a:r>
            <a:endParaRPr lang="de-AT" dirty="0"/>
          </a:p>
        </p:txBody>
      </p:sp>
      <p:sp>
        <p:nvSpPr>
          <p:cNvPr id="18" name="Ellipse 17"/>
          <p:cNvSpPr/>
          <p:nvPr/>
        </p:nvSpPr>
        <p:spPr>
          <a:xfrm>
            <a:off x="2054134" y="1536562"/>
            <a:ext cx="1074420" cy="1074420"/>
          </a:xfrm>
          <a:prstGeom prst="ellipse">
            <a:avLst/>
          </a:prstGeom>
          <a:solidFill>
            <a:srgbClr val="E30613"/>
          </a:solidFill>
          <a:ln>
            <a:solidFill>
              <a:srgbClr val="E30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Text</a:t>
            </a:r>
            <a:endParaRPr lang="de-AT" dirty="0"/>
          </a:p>
        </p:txBody>
      </p:sp>
      <p:sp>
        <p:nvSpPr>
          <p:cNvPr id="19" name="Ellipse 18"/>
          <p:cNvSpPr/>
          <p:nvPr/>
        </p:nvSpPr>
        <p:spPr>
          <a:xfrm>
            <a:off x="6153682" y="1283970"/>
            <a:ext cx="1074420" cy="1074420"/>
          </a:xfrm>
          <a:prstGeom prst="ellipse">
            <a:avLst/>
          </a:prstGeom>
          <a:solidFill>
            <a:srgbClr val="E30613"/>
          </a:solidFill>
          <a:ln>
            <a:solidFill>
              <a:srgbClr val="E30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7442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Work-Life-Balance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310112263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273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Höhenflüge und Durststrecken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267140415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454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Das Coolste an meinem Job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sp>
        <p:nvSpPr>
          <p:cNvPr id="4" name="Bildplatzhalter 3"/>
          <p:cNvSpPr>
            <a:spLocks noGrp="1"/>
          </p:cNvSpPr>
          <p:nvPr>
            <p:ph type="pic" idx="1"/>
          </p:nvPr>
        </p:nvSpPr>
        <p:spPr/>
      </p:sp>
      <p:sp>
        <p:nvSpPr>
          <p:cNvPr id="5" name="Textplatzhalter 4"/>
          <p:cNvSpPr>
            <a:spLocks noGrp="1"/>
          </p:cNvSpPr>
          <p:nvPr>
            <p:ph type="body" sz="half" idx="2"/>
          </p:nvPr>
        </p:nvSpPr>
        <p:spPr>
          <a:xfrm>
            <a:off x="1792288" y="5173803"/>
            <a:ext cx="5486400" cy="804862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9902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Falsche Erwartungen und Mythen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sp>
        <p:nvSpPr>
          <p:cNvPr id="8" name="Rectangle 16"/>
          <p:cNvSpPr txBox="1">
            <a:spLocks noChangeArrowheads="1"/>
          </p:cNvSpPr>
          <p:nvPr/>
        </p:nvSpPr>
        <p:spPr bwMode="auto">
          <a:xfrm>
            <a:off x="215900" y="1457461"/>
            <a:ext cx="87239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9pPr>
          </a:lstStyle>
          <a:p>
            <a:r>
              <a:rPr lang="de-AT" kern="0" dirty="0" smtClean="0"/>
              <a:t>Textmasterformate durch Klicken bearbeiten</a:t>
            </a:r>
          </a:p>
          <a:p>
            <a:pPr lvl="1"/>
            <a:r>
              <a:rPr lang="de-AT" kern="0" dirty="0" smtClean="0"/>
              <a:t>Zweite Ebene</a:t>
            </a:r>
          </a:p>
          <a:p>
            <a:pPr lvl="2"/>
            <a:r>
              <a:rPr lang="de-AT" kern="0" dirty="0" smtClean="0"/>
              <a:t>Dritte Ebene</a:t>
            </a:r>
          </a:p>
          <a:p>
            <a:pPr lvl="3"/>
            <a:r>
              <a:rPr lang="de-AT" kern="0" dirty="0" smtClean="0"/>
              <a:t>Vierte Ebene</a:t>
            </a:r>
          </a:p>
          <a:p>
            <a:pPr lvl="4"/>
            <a:r>
              <a:rPr lang="de-AT" kern="0" dirty="0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5866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Scheitern – aber richtig!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sp>
        <p:nvSpPr>
          <p:cNvPr id="3" name="Rectangle 16"/>
          <p:cNvSpPr txBox="1">
            <a:spLocks noChangeArrowheads="1"/>
          </p:cNvSpPr>
          <p:nvPr/>
        </p:nvSpPr>
        <p:spPr bwMode="auto">
          <a:xfrm>
            <a:off x="215900" y="1457461"/>
            <a:ext cx="87239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9pPr>
          </a:lstStyle>
          <a:p>
            <a:r>
              <a:rPr lang="de-AT" kern="0" dirty="0" smtClean="0"/>
              <a:t>Textmasterformate durch Klicken bearbeiten</a:t>
            </a:r>
          </a:p>
          <a:p>
            <a:pPr lvl="1"/>
            <a:r>
              <a:rPr lang="de-AT" kern="0" dirty="0" smtClean="0"/>
              <a:t>Zweite Ebene</a:t>
            </a:r>
          </a:p>
          <a:p>
            <a:pPr lvl="2"/>
            <a:r>
              <a:rPr lang="de-AT" kern="0" dirty="0" smtClean="0"/>
              <a:t>Dritte Ebene</a:t>
            </a:r>
          </a:p>
          <a:p>
            <a:pPr lvl="3"/>
            <a:r>
              <a:rPr lang="de-AT" kern="0" dirty="0" smtClean="0"/>
              <a:t>Vierte Ebene</a:t>
            </a:r>
          </a:p>
          <a:p>
            <a:pPr lvl="4"/>
            <a:r>
              <a:rPr lang="de-AT" kern="0" dirty="0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6159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192783"/>
            <a:ext cx="5486400" cy="804862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10" name="Textfeld 9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Wer bin ich?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5433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39014" y="346228"/>
            <a:ext cx="651354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300" b="1" dirty="0" smtClean="0">
                <a:solidFill>
                  <a:srgbClr val="E30613"/>
                </a:solidFill>
                <a:latin typeface="+mj-lt"/>
              </a:rPr>
              <a:t>Abschluss – Wie meine Geschichte weitergeht</a:t>
            </a:r>
            <a:endParaRPr lang="de-AT" sz="2300" b="1" dirty="0">
              <a:solidFill>
                <a:srgbClr val="E30613"/>
              </a:solidFill>
              <a:latin typeface="+mj-lt"/>
            </a:endParaRPr>
          </a:p>
        </p:txBody>
      </p:sp>
      <p:sp>
        <p:nvSpPr>
          <p:cNvPr id="3" name="Rectangle 16"/>
          <p:cNvSpPr txBox="1">
            <a:spLocks noChangeArrowheads="1"/>
          </p:cNvSpPr>
          <p:nvPr/>
        </p:nvSpPr>
        <p:spPr bwMode="auto">
          <a:xfrm>
            <a:off x="215900" y="1457461"/>
            <a:ext cx="87239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9pPr>
          </a:lstStyle>
          <a:p>
            <a:r>
              <a:rPr lang="de-AT" kern="0" dirty="0" smtClean="0"/>
              <a:t>Textmasterformate durch Klicken bearbeiten</a:t>
            </a:r>
          </a:p>
          <a:p>
            <a:pPr lvl="1"/>
            <a:r>
              <a:rPr lang="de-AT" kern="0" dirty="0" smtClean="0"/>
              <a:t>Zweite Ebene</a:t>
            </a:r>
          </a:p>
          <a:p>
            <a:pPr lvl="2"/>
            <a:r>
              <a:rPr lang="de-AT" kern="0" dirty="0" smtClean="0"/>
              <a:t>Dritte Ebene</a:t>
            </a:r>
          </a:p>
          <a:p>
            <a:pPr lvl="3"/>
            <a:r>
              <a:rPr lang="de-AT" kern="0" dirty="0" smtClean="0"/>
              <a:t>Vierte Ebene</a:t>
            </a:r>
          </a:p>
          <a:p>
            <a:pPr lvl="4"/>
            <a:r>
              <a:rPr lang="de-AT" kern="0" dirty="0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9572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Offene Fragen?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886200" y="1200150"/>
            <a:ext cx="1588897" cy="39395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AT" sz="25000" b="1" dirty="0" smtClean="0">
                <a:ln w="25400">
                  <a:solidFill>
                    <a:srgbClr val="E30613"/>
                  </a:solidFill>
                </a:ln>
                <a:solidFill>
                  <a:srgbClr val="E30613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rPr>
              <a:t>?</a:t>
            </a:r>
            <a:endParaRPr lang="de-AT" sz="25000" b="1" dirty="0">
              <a:ln w="25400">
                <a:solidFill>
                  <a:srgbClr val="E30613"/>
                </a:solidFill>
              </a:ln>
              <a:solidFill>
                <a:srgbClr val="E30613"/>
              </a:solidFill>
              <a:latin typeface="+mn-lt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Kontakt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sp>
        <p:nvSpPr>
          <p:cNvPr id="4" name="Rectangle 16"/>
          <p:cNvSpPr txBox="1">
            <a:spLocks noChangeArrowheads="1"/>
          </p:cNvSpPr>
          <p:nvPr/>
        </p:nvSpPr>
        <p:spPr bwMode="auto">
          <a:xfrm>
            <a:off x="215900" y="1457461"/>
            <a:ext cx="87239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9pPr>
          </a:lstStyle>
          <a:p>
            <a:r>
              <a:rPr lang="de-AT" kern="0" dirty="0" smtClean="0"/>
              <a:t>Textmasterformate durch Klicken bearbeiten</a:t>
            </a:r>
          </a:p>
          <a:p>
            <a:pPr lvl="1"/>
            <a:r>
              <a:rPr lang="de-AT" kern="0" dirty="0" smtClean="0"/>
              <a:t>Zweite Ebene</a:t>
            </a:r>
          </a:p>
          <a:p>
            <a:pPr lvl="2"/>
            <a:r>
              <a:rPr lang="de-AT" kern="0" dirty="0" smtClean="0"/>
              <a:t>Dritte Ebene</a:t>
            </a:r>
          </a:p>
          <a:p>
            <a:pPr lvl="3"/>
            <a:r>
              <a:rPr lang="de-AT" kern="0" dirty="0" smtClean="0"/>
              <a:t>Vierte Ebene</a:t>
            </a:r>
          </a:p>
          <a:p>
            <a:pPr lvl="4"/>
            <a:r>
              <a:rPr lang="de-AT" kern="0" dirty="0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08412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3783794" y="3435018"/>
            <a:ext cx="63177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5000" dirty="0" smtClean="0">
                <a:solidFill>
                  <a:schemeClr val="bg1"/>
                </a:solidFill>
                <a:latin typeface="+mj-lt"/>
              </a:rPr>
              <a:t>KOMMUNIKATION</a:t>
            </a:r>
            <a:endParaRPr lang="de-AT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Rectangle 16"/>
          <p:cNvSpPr txBox="1">
            <a:spLocks noChangeArrowheads="1"/>
          </p:cNvSpPr>
          <p:nvPr/>
        </p:nvSpPr>
        <p:spPr bwMode="auto">
          <a:xfrm>
            <a:off x="215900" y="1457461"/>
            <a:ext cx="87239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9pPr>
          </a:lstStyle>
          <a:p>
            <a:r>
              <a:rPr lang="de-AT" kern="0" dirty="0" smtClean="0"/>
              <a:t>Textmasterformate durch Klicken bearbeiten</a:t>
            </a:r>
          </a:p>
          <a:p>
            <a:pPr lvl="1"/>
            <a:r>
              <a:rPr lang="de-AT" kern="0" dirty="0" smtClean="0"/>
              <a:t>Zweite Ebene</a:t>
            </a:r>
          </a:p>
          <a:p>
            <a:pPr lvl="2"/>
            <a:r>
              <a:rPr lang="de-AT" kern="0" dirty="0" smtClean="0"/>
              <a:t>Dritte Ebene</a:t>
            </a:r>
          </a:p>
          <a:p>
            <a:pPr lvl="3"/>
            <a:r>
              <a:rPr lang="de-AT" kern="0" dirty="0" smtClean="0"/>
              <a:t>Vierte Ebene</a:t>
            </a:r>
          </a:p>
          <a:p>
            <a:pPr lvl="4"/>
            <a:r>
              <a:rPr lang="de-AT" kern="0" dirty="0" smtClean="0"/>
              <a:t>Fünfte Ebene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Meine Geschichte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26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Mein Schlüsselerlebnis / meine Idee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sp>
        <p:nvSpPr>
          <p:cNvPr id="3" name="Rectangle 16"/>
          <p:cNvSpPr txBox="1">
            <a:spLocks noChangeArrowheads="1"/>
          </p:cNvSpPr>
          <p:nvPr/>
        </p:nvSpPr>
        <p:spPr bwMode="auto">
          <a:xfrm>
            <a:off x="215900" y="1457461"/>
            <a:ext cx="87239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9pPr>
          </a:lstStyle>
          <a:p>
            <a:r>
              <a:rPr lang="de-AT" kern="0" dirty="0" smtClean="0"/>
              <a:t>Textmasterformate durch Klicken bearbeiten</a:t>
            </a:r>
          </a:p>
          <a:p>
            <a:pPr lvl="1"/>
            <a:r>
              <a:rPr lang="de-AT" kern="0" dirty="0" smtClean="0"/>
              <a:t>Zweite Ebene</a:t>
            </a:r>
          </a:p>
          <a:p>
            <a:pPr lvl="2"/>
            <a:r>
              <a:rPr lang="de-AT" kern="0" dirty="0" smtClean="0"/>
              <a:t>Dritte Ebene</a:t>
            </a:r>
          </a:p>
          <a:p>
            <a:pPr lvl="3"/>
            <a:r>
              <a:rPr lang="de-AT" kern="0" dirty="0" smtClean="0"/>
              <a:t>Vierte Ebene</a:t>
            </a:r>
          </a:p>
          <a:p>
            <a:pPr lvl="4"/>
            <a:r>
              <a:rPr lang="de-AT" kern="0" dirty="0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721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1800" dirty="0" err="1" smtClean="0"/>
              <a:t>Evt</a:t>
            </a:r>
            <a:r>
              <a:rPr lang="de-AT" sz="1800" dirty="0" smtClean="0"/>
              <a:t>. aussagekräftiges Bild einfügen,</a:t>
            </a:r>
          </a:p>
          <a:p>
            <a:pPr marL="0" indent="0">
              <a:buNone/>
            </a:pPr>
            <a:r>
              <a:rPr lang="de-AT" sz="1800" dirty="0" smtClean="0"/>
              <a:t>Webseite, Video zeigen etc.</a:t>
            </a:r>
            <a:endParaRPr lang="de-AT" sz="1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de-AT" sz="1800" dirty="0" smtClean="0"/>
              <a:t>Zahlen / Daten / Fakten</a:t>
            </a:r>
            <a:endParaRPr lang="de-AT" sz="1800" dirty="0"/>
          </a:p>
        </p:txBody>
      </p:sp>
      <p:sp>
        <p:nvSpPr>
          <p:cNvPr id="4" name="Textfeld 3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Mein Unternehmen / meine Branche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81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Mein Weg in die Selbstständigkeit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701330936"/>
              </p:ext>
            </p:extLst>
          </p:nvPr>
        </p:nvGraphicFramePr>
        <p:xfrm>
          <a:off x="977579" y="1268864"/>
          <a:ext cx="7498266" cy="4244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543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0613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Was ist mir als Unternehmerin wichtig?</a:t>
            </a:r>
            <a:endParaRPr kumimoji="0" lang="de-AT" sz="2400" b="1" i="0" u="none" strike="noStrike" kern="1200" cap="none" spc="0" normalizeH="0" baseline="0" noProof="0" dirty="0">
              <a:ln>
                <a:noFill/>
              </a:ln>
              <a:solidFill>
                <a:srgbClr val="E30613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16"/>
          <p:cNvSpPr txBox="1">
            <a:spLocks noChangeArrowheads="1"/>
          </p:cNvSpPr>
          <p:nvPr/>
        </p:nvSpPr>
        <p:spPr bwMode="auto">
          <a:xfrm>
            <a:off x="215900" y="1457461"/>
            <a:ext cx="87239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Char char="§"/>
              <a:defRPr sz="2000">
                <a:solidFill>
                  <a:srgbClr val="39373A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D6F05"/>
              </a:buClr>
              <a:buFont typeface="Wingdings" pitchFamily="2" charset="2"/>
              <a:buChar char="§"/>
              <a:defRPr sz="2400">
                <a:solidFill>
                  <a:srgbClr val="39373A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e-AT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9373A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Textmasterformate durch Klicken bearbeiten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e-AT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9373A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Zweite Ebene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e-AT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9373A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Dritte Ebene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e-AT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9373A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Vierte Ebene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e-AT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9373A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5583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493294" y="220498"/>
            <a:ext cx="6116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b="1" dirty="0" smtClean="0">
                <a:solidFill>
                  <a:srgbClr val="E30613"/>
                </a:solidFill>
                <a:latin typeface="+mj-lt"/>
              </a:rPr>
              <a:t>Was macht eine erfolgreiche Unternehmerin / einen erfolgreichen Unternehmer aus?</a:t>
            </a:r>
            <a:endParaRPr lang="de-AT" sz="2000" b="1" dirty="0">
              <a:solidFill>
                <a:srgbClr val="E30613"/>
              </a:solidFill>
              <a:latin typeface="+mj-lt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391" y="1404882"/>
            <a:ext cx="6303277" cy="4285497"/>
          </a:xfrm>
          <a:prstGeom prst="rect">
            <a:avLst/>
          </a:prstGeom>
          <a:noFill/>
          <a:effectLst>
            <a:outerShdw blurRad="50800" dist="38100" dir="2700000" algn="tl" rotWithShape="0">
              <a:srgbClr val="E30613"/>
            </a:outerShdw>
          </a:effectLst>
        </p:spPr>
      </p:pic>
      <p:sp>
        <p:nvSpPr>
          <p:cNvPr id="5" name="Textfeld 4"/>
          <p:cNvSpPr txBox="1"/>
          <p:nvPr/>
        </p:nvSpPr>
        <p:spPr>
          <a:xfrm>
            <a:off x="3698549" y="3263358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 smtClean="0">
                <a:solidFill>
                  <a:srgbClr val="E30613"/>
                </a:solidFill>
                <a:latin typeface="+mn-lt"/>
              </a:rPr>
              <a:t>Unternehmergeist</a:t>
            </a:r>
            <a:endParaRPr lang="de-AT" b="1" dirty="0">
              <a:solidFill>
                <a:srgbClr val="E3061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243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539014" y="346228"/>
            <a:ext cx="611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rgbClr val="E30613"/>
                </a:solidFill>
                <a:latin typeface="+mj-lt"/>
              </a:rPr>
              <a:t>Mein Alltag als Unternehmerin</a:t>
            </a:r>
            <a:endParaRPr lang="de-AT" sz="2400" b="1" dirty="0">
              <a:solidFill>
                <a:srgbClr val="E30613"/>
              </a:solidFill>
              <a:latin typeface="+mj-lt"/>
            </a:endParaRPr>
          </a:p>
        </p:txBody>
      </p:sp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212294164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325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Bildschirmpräsentation (4:3)</PresentationFormat>
  <Paragraphs>85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Arial</vt:lpstr>
      <vt:lpstr>Microsoft Sans Serif</vt:lpstr>
      <vt:lpstr>Trebuchet MS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WKOe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Hirzmann Karin, WKO JWG</dc:creator>
  <cp:lastModifiedBy>Schmidt Helga, Inhouse Media</cp:lastModifiedBy>
  <cp:revision>1448</cp:revision>
  <cp:lastPrinted>2014-11-03T10:22:11Z</cp:lastPrinted>
  <dcterms:created xsi:type="dcterms:W3CDTF">2007-05-08T13:43:01Z</dcterms:created>
  <dcterms:modified xsi:type="dcterms:W3CDTF">2017-08-23T13:12:50Z</dcterms:modified>
</cp:coreProperties>
</file>