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1"/>
    <p:sldMasterId id="2147483897" r:id="rId2"/>
  </p:sldMasterIdLst>
  <p:notesMasterIdLst>
    <p:notesMasterId r:id="rId28"/>
  </p:notesMasterIdLst>
  <p:handoutMasterIdLst>
    <p:handoutMasterId r:id="rId29"/>
  </p:handoutMasterIdLst>
  <p:sldIdLst>
    <p:sldId id="321" r:id="rId3"/>
    <p:sldId id="323" r:id="rId4"/>
    <p:sldId id="417" r:id="rId5"/>
    <p:sldId id="418" r:id="rId6"/>
    <p:sldId id="419" r:id="rId7"/>
    <p:sldId id="420" r:id="rId8"/>
    <p:sldId id="421" r:id="rId9"/>
    <p:sldId id="422" r:id="rId10"/>
    <p:sldId id="423" r:id="rId11"/>
    <p:sldId id="424" r:id="rId12"/>
    <p:sldId id="425" r:id="rId13"/>
    <p:sldId id="431" r:id="rId14"/>
    <p:sldId id="426" r:id="rId15"/>
    <p:sldId id="439" r:id="rId16"/>
    <p:sldId id="427" r:id="rId17"/>
    <p:sldId id="428" r:id="rId18"/>
    <p:sldId id="429" r:id="rId19"/>
    <p:sldId id="430" r:id="rId20"/>
    <p:sldId id="434" r:id="rId21"/>
    <p:sldId id="433" r:id="rId22"/>
    <p:sldId id="432" r:id="rId23"/>
    <p:sldId id="435" r:id="rId24"/>
    <p:sldId id="436" r:id="rId25"/>
    <p:sldId id="438" r:id="rId26"/>
    <p:sldId id="437" r:id="rId27"/>
  </p:sldIdLst>
  <p:sldSz cx="9144000" cy="5143500" type="screen16x9"/>
  <p:notesSz cx="6797675" cy="9928225"/>
  <p:defaultTextStyle>
    <a:defPPr>
      <a:defRPr lang="de-AT"/>
    </a:defPPr>
    <a:lvl1pPr algn="l" rtl="0" eaLnBrk="0" fontAlgn="base" hangingPunct="0">
      <a:spcBef>
        <a:spcPct val="0"/>
      </a:spcBef>
      <a:spcAft>
        <a:spcPct val="0"/>
      </a:spcAft>
      <a:defRPr kern="1200">
        <a:solidFill>
          <a:schemeClr val="tx1"/>
        </a:solidFill>
        <a:latin typeface="Verdana" charset="0"/>
        <a:ea typeface="+mn-ea"/>
        <a:cs typeface="+mn-cs"/>
      </a:defRPr>
    </a:lvl1pPr>
    <a:lvl2pPr marL="457200" algn="l" rtl="0" eaLnBrk="0" fontAlgn="base" hangingPunct="0">
      <a:spcBef>
        <a:spcPct val="0"/>
      </a:spcBef>
      <a:spcAft>
        <a:spcPct val="0"/>
      </a:spcAft>
      <a:defRPr kern="1200">
        <a:solidFill>
          <a:schemeClr val="tx1"/>
        </a:solidFill>
        <a:latin typeface="Verdana" charset="0"/>
        <a:ea typeface="+mn-ea"/>
        <a:cs typeface="+mn-cs"/>
      </a:defRPr>
    </a:lvl2pPr>
    <a:lvl3pPr marL="914400" algn="l" rtl="0" eaLnBrk="0" fontAlgn="base" hangingPunct="0">
      <a:spcBef>
        <a:spcPct val="0"/>
      </a:spcBef>
      <a:spcAft>
        <a:spcPct val="0"/>
      </a:spcAft>
      <a:defRPr kern="1200">
        <a:solidFill>
          <a:schemeClr val="tx1"/>
        </a:solidFill>
        <a:latin typeface="Verdana" charset="0"/>
        <a:ea typeface="+mn-ea"/>
        <a:cs typeface="+mn-cs"/>
      </a:defRPr>
    </a:lvl3pPr>
    <a:lvl4pPr marL="1371600" algn="l" rtl="0" eaLnBrk="0" fontAlgn="base" hangingPunct="0">
      <a:spcBef>
        <a:spcPct val="0"/>
      </a:spcBef>
      <a:spcAft>
        <a:spcPct val="0"/>
      </a:spcAft>
      <a:defRPr kern="1200">
        <a:solidFill>
          <a:schemeClr val="tx1"/>
        </a:solidFill>
        <a:latin typeface="Verdana" charset="0"/>
        <a:ea typeface="+mn-ea"/>
        <a:cs typeface="+mn-cs"/>
      </a:defRPr>
    </a:lvl4pPr>
    <a:lvl5pPr marL="1828800" algn="l" rtl="0" eaLnBrk="0" fontAlgn="base" hangingPunct="0">
      <a:spcBef>
        <a:spcPct val="0"/>
      </a:spcBef>
      <a:spcAft>
        <a:spcPct val="0"/>
      </a:spcAft>
      <a:defRPr kern="1200">
        <a:solidFill>
          <a:schemeClr val="tx1"/>
        </a:solidFill>
        <a:latin typeface="Verdana" charset="0"/>
        <a:ea typeface="+mn-ea"/>
        <a:cs typeface="+mn-cs"/>
      </a:defRPr>
    </a:lvl5pPr>
    <a:lvl6pPr marL="2286000" algn="l" defTabSz="914400" rtl="0" eaLnBrk="1" latinLnBrk="0" hangingPunct="1">
      <a:defRPr kern="1200">
        <a:solidFill>
          <a:schemeClr val="tx1"/>
        </a:solidFill>
        <a:latin typeface="Verdana" charset="0"/>
        <a:ea typeface="+mn-ea"/>
        <a:cs typeface="+mn-cs"/>
      </a:defRPr>
    </a:lvl6pPr>
    <a:lvl7pPr marL="2743200" algn="l" defTabSz="914400" rtl="0" eaLnBrk="1" latinLnBrk="0" hangingPunct="1">
      <a:defRPr kern="1200">
        <a:solidFill>
          <a:schemeClr val="tx1"/>
        </a:solidFill>
        <a:latin typeface="Verdana" charset="0"/>
        <a:ea typeface="+mn-ea"/>
        <a:cs typeface="+mn-cs"/>
      </a:defRPr>
    </a:lvl7pPr>
    <a:lvl8pPr marL="3200400" algn="l" defTabSz="914400" rtl="0" eaLnBrk="1" latinLnBrk="0" hangingPunct="1">
      <a:defRPr kern="1200">
        <a:solidFill>
          <a:schemeClr val="tx1"/>
        </a:solidFill>
        <a:latin typeface="Verdana" charset="0"/>
        <a:ea typeface="+mn-ea"/>
        <a:cs typeface="+mn-cs"/>
      </a:defRPr>
    </a:lvl8pPr>
    <a:lvl9pPr marL="3657600" algn="l" defTabSz="914400" rtl="0" eaLnBrk="1" latinLnBrk="0" hangingPunct="1">
      <a:defRPr kern="1200">
        <a:solidFill>
          <a:schemeClr val="tx1"/>
        </a:solidFill>
        <a:latin typeface="Verdana"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guide id="3" orient="horz" pos="9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AEAEA"/>
    <a:srgbClr val="C5CDD3"/>
    <a:srgbClr val="6E7B8C"/>
    <a:srgbClr val="FF0000"/>
    <a:srgbClr val="36414A"/>
    <a:srgbClr val="C81B16"/>
    <a:srgbClr val="F0F0F0"/>
    <a:srgbClr val="36424A"/>
    <a:srgbClr val="DDE5EF"/>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0" autoAdjust="0"/>
    <p:restoredTop sz="95853" autoAdjust="0"/>
  </p:normalViewPr>
  <p:slideViewPr>
    <p:cSldViewPr snapToGrid="0">
      <p:cViewPr varScale="1">
        <p:scale>
          <a:sx n="146" d="100"/>
          <a:sy n="146" d="100"/>
        </p:scale>
        <p:origin x="510" y="108"/>
      </p:cViewPr>
      <p:guideLst>
        <p:guide orient="horz" pos="1620"/>
        <p:guide pos="2880"/>
        <p:guide orient="horz" pos="940"/>
      </p:guideLst>
    </p:cSldViewPr>
  </p:slideViewPr>
  <p:outlineViewPr>
    <p:cViewPr>
      <p:scale>
        <a:sx n="33" d="100"/>
        <a:sy n="33" d="100"/>
      </p:scale>
      <p:origin x="0" y="-12596"/>
    </p:cViewPr>
  </p:outlineViewPr>
  <p:notesTextViewPr>
    <p:cViewPr>
      <p:scale>
        <a:sx n="3" d="2"/>
        <a:sy n="3" d="2"/>
      </p:scale>
      <p:origin x="0" y="0"/>
    </p:cViewPr>
  </p:notesTextViewPr>
  <p:sorterViewPr>
    <p:cViewPr>
      <p:scale>
        <a:sx n="111" d="100"/>
        <a:sy n="111" d="100"/>
      </p:scale>
      <p:origin x="0" y="-2608"/>
    </p:cViewPr>
  </p:sorterViewPr>
  <p:notesViewPr>
    <p:cSldViewPr snapToGrid="0">
      <p:cViewPr varScale="1">
        <p:scale>
          <a:sx n="68" d="100"/>
          <a:sy n="68" d="100"/>
        </p:scale>
        <p:origin x="2752" y="6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AT"/>
          </a:p>
        </p:txBody>
      </p:sp>
      <p:sp>
        <p:nvSpPr>
          <p:cNvPr id="7270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AT"/>
          </a:p>
        </p:txBody>
      </p:sp>
      <p:sp>
        <p:nvSpPr>
          <p:cNvPr id="7270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AT"/>
          </a:p>
        </p:txBody>
      </p:sp>
      <p:sp>
        <p:nvSpPr>
          <p:cNvPr id="72709"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D5F5200D-87F2-374C-AA65-139B1E217D53}" type="slidenum">
              <a:rPr lang="de-AT" altLang="de-DE"/>
              <a:pPr>
                <a:defRPr/>
              </a:pPr>
              <a:t>‹Nr.›</a:t>
            </a:fld>
            <a:endParaRPr lang="de-AT" altLang="de-DE"/>
          </a:p>
        </p:txBody>
      </p:sp>
    </p:spTree>
    <p:extLst>
      <p:ext uri="{BB962C8B-B14F-4D97-AF65-F5344CB8AC3E}">
        <p14:creationId xmlns:p14="http://schemas.microsoft.com/office/powerpoint/2010/main" val="1944448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AT"/>
          </a:p>
        </p:txBody>
      </p:sp>
      <p:sp>
        <p:nvSpPr>
          <p:cNvPr id="4198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AT"/>
          </a:p>
        </p:txBody>
      </p:sp>
      <p:sp>
        <p:nvSpPr>
          <p:cNvPr id="7172"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989"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AT" noProof="0"/>
              <a:t>Textmasterformate durch Klicken bearbeiten</a:t>
            </a:r>
          </a:p>
          <a:p>
            <a:pPr lvl="1"/>
            <a:r>
              <a:rPr lang="de-AT" noProof="0"/>
              <a:t>Zweite Ebene</a:t>
            </a:r>
          </a:p>
          <a:p>
            <a:pPr lvl="2"/>
            <a:r>
              <a:rPr lang="de-AT" noProof="0"/>
              <a:t>Dritte Ebene</a:t>
            </a:r>
          </a:p>
          <a:p>
            <a:pPr lvl="3"/>
            <a:r>
              <a:rPr lang="de-AT" noProof="0"/>
              <a:t>Vierte Ebene</a:t>
            </a:r>
          </a:p>
          <a:p>
            <a:pPr lvl="4"/>
            <a:r>
              <a:rPr lang="de-AT" noProof="0"/>
              <a:t>Fünfte Ebene</a:t>
            </a:r>
          </a:p>
        </p:txBody>
      </p:sp>
      <p:sp>
        <p:nvSpPr>
          <p:cNvPr id="4199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AT"/>
          </a:p>
        </p:txBody>
      </p:sp>
      <p:sp>
        <p:nvSpPr>
          <p:cNvPr id="41991"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E51DA8D0-30E8-B448-8741-4BD13CFCB212}" type="slidenum">
              <a:rPr lang="de-AT" altLang="de-DE"/>
              <a:pPr>
                <a:defRPr/>
              </a:pPr>
              <a:t>‹Nr.›</a:t>
            </a:fld>
            <a:endParaRPr lang="de-AT" altLang="de-DE"/>
          </a:p>
        </p:txBody>
      </p:sp>
    </p:spTree>
    <p:extLst>
      <p:ext uri="{BB962C8B-B14F-4D97-AF65-F5344CB8AC3E}">
        <p14:creationId xmlns:p14="http://schemas.microsoft.com/office/powerpoint/2010/main" val="21838946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3297516-F913-924F-9ED9-41D43479CC6E}" type="slidenum">
              <a:rPr lang="de-AT" altLang="de-DE"/>
              <a:pPr>
                <a:spcBef>
                  <a:spcPct val="0"/>
                </a:spcBef>
              </a:pPr>
              <a:t>1</a:t>
            </a:fld>
            <a:endParaRPr lang="de-AT" altLang="de-DE"/>
          </a:p>
        </p:txBody>
      </p:sp>
      <p:sp>
        <p:nvSpPr>
          <p:cNvPr id="10242" name="Rectangle 2"/>
          <p:cNvSpPr>
            <a:spLocks noGrp="1" noRot="1" noChangeAspect="1" noChangeArrowheads="1" noTextEdit="1"/>
          </p:cNvSpPr>
          <p:nvPr>
            <p:ph type="sldImg"/>
          </p:nvPr>
        </p:nvSpPr>
        <p:spPr>
          <a:xfrm>
            <a:off x="90488" y="744538"/>
            <a:ext cx="6616700" cy="3722687"/>
          </a:xfrm>
          <a:ln/>
        </p:spPr>
      </p:sp>
      <p:sp>
        <p:nvSpPr>
          <p:cNvPr id="10243"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de-DE" altLang="de-DE"/>
          </a:p>
        </p:txBody>
      </p:sp>
    </p:spTree>
    <p:extLst>
      <p:ext uri="{BB962C8B-B14F-4D97-AF65-F5344CB8AC3E}">
        <p14:creationId xmlns:p14="http://schemas.microsoft.com/office/powerpoint/2010/main" val="115581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F6866-AD8E-5407-CFB5-740EA8BD4FC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6668F0B-5977-1EF1-2D5D-FC9B27EA69E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A67C5A1-884E-6805-D276-4B41A4953505}"/>
              </a:ext>
            </a:extLst>
          </p:cNvPr>
          <p:cNvSpPr>
            <a:spLocks noGrp="1"/>
          </p:cNvSpPr>
          <p:nvPr>
            <p:ph type="body" idx="1"/>
          </p:nvPr>
        </p:nvSpPr>
        <p:spPr/>
        <p:txBody>
          <a:bodyPr/>
          <a:lstStyle/>
          <a:p>
            <a:endParaRPr lang="de-AT"/>
          </a:p>
        </p:txBody>
      </p:sp>
      <p:sp>
        <p:nvSpPr>
          <p:cNvPr id="4" name="Foliennummernplatzhalter 3">
            <a:extLst>
              <a:ext uri="{FF2B5EF4-FFF2-40B4-BE49-F238E27FC236}">
                <a16:creationId xmlns:a16="http://schemas.microsoft.com/office/drawing/2014/main" id="{CCCBD29E-4AAD-2E43-011F-8C8FD3EA507E}"/>
              </a:ext>
            </a:extLst>
          </p:cNvPr>
          <p:cNvSpPr>
            <a:spLocks noGrp="1"/>
          </p:cNvSpPr>
          <p:nvPr>
            <p:ph type="sldNum" sz="quarter" idx="10"/>
          </p:nvPr>
        </p:nvSpPr>
        <p:spPr/>
        <p:txBody>
          <a:bodyPr/>
          <a:lstStyle/>
          <a:p>
            <a:pPr>
              <a:defRPr/>
            </a:pPr>
            <a:fld id="{E51DA8D0-30E8-B448-8741-4BD13CFCB212}" type="slidenum">
              <a:rPr lang="de-AT" altLang="de-DE" smtClean="0"/>
              <a:pPr>
                <a:defRPr/>
              </a:pPr>
              <a:t>25</a:t>
            </a:fld>
            <a:endParaRPr lang="de-AT" altLang="de-DE"/>
          </a:p>
        </p:txBody>
      </p:sp>
    </p:spTree>
    <p:extLst>
      <p:ext uri="{BB962C8B-B14F-4D97-AF65-F5344CB8AC3E}">
        <p14:creationId xmlns:p14="http://schemas.microsoft.com/office/powerpoint/2010/main" val="38791164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F2C65FB-A214-42A6-ABB3-401FE8D8EB87}"/>
              </a:ext>
            </a:extLst>
          </p:cNvPr>
          <p:cNvSpPr/>
          <p:nvPr userDrawn="1"/>
        </p:nvSpPr>
        <p:spPr>
          <a:xfrm>
            <a:off x="-6439" y="-3820"/>
            <a:ext cx="9144000" cy="5143500"/>
          </a:xfrm>
          <a:prstGeom prst="rect">
            <a:avLst/>
          </a:prstGeom>
          <a:solidFill>
            <a:srgbClr val="F0F0F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7694" name="Rectangle 46"/>
          <p:cNvSpPr>
            <a:spLocks noGrp="1" noChangeArrowheads="1"/>
          </p:cNvSpPr>
          <p:nvPr>
            <p:ph type="ctrTitle" sz="quarter" hasCustomPrompt="1"/>
          </p:nvPr>
        </p:nvSpPr>
        <p:spPr>
          <a:xfrm>
            <a:off x="1192742" y="1983813"/>
            <a:ext cx="7951258" cy="490446"/>
          </a:xfrm>
        </p:spPr>
        <p:txBody>
          <a:bodyPr lIns="0" tIns="0" rIns="0" bIns="0" anchor="ctr"/>
          <a:lstStyle>
            <a:lvl1pPr marL="360000">
              <a:lnSpc>
                <a:spcPct val="100000"/>
              </a:lnSpc>
              <a:defRPr sz="3600" cap="all" baseline="0"/>
            </a:lvl1pPr>
          </a:lstStyle>
          <a:p>
            <a:r>
              <a:rPr lang="de-AT" dirty="0"/>
              <a:t>Titel (Trebuchet 36)</a:t>
            </a:r>
          </a:p>
        </p:txBody>
      </p:sp>
      <p:sp>
        <p:nvSpPr>
          <p:cNvPr id="27695" name="Rectangle 47"/>
          <p:cNvSpPr>
            <a:spLocks noGrp="1" noChangeArrowheads="1"/>
          </p:cNvSpPr>
          <p:nvPr>
            <p:ph type="subTitle" sz="quarter" idx="1" hasCustomPrompt="1"/>
          </p:nvPr>
        </p:nvSpPr>
        <p:spPr>
          <a:xfrm>
            <a:off x="1192743" y="2498377"/>
            <a:ext cx="7943908" cy="621506"/>
          </a:xfrm>
        </p:spPr>
        <p:txBody>
          <a:bodyPr lIns="0" tIns="0" rIns="0" bIns="0" anchor="ctr"/>
          <a:lstStyle>
            <a:lvl1pPr marL="360000" indent="0">
              <a:lnSpc>
                <a:spcPct val="100000"/>
              </a:lnSpc>
              <a:buFont typeface="Wingdings" pitchFamily="-112" charset="2"/>
              <a:buNone/>
              <a:defRPr sz="2000" cap="all" baseline="0"/>
            </a:lvl1pPr>
          </a:lstStyle>
          <a:p>
            <a:r>
              <a:rPr lang="de-DE" dirty="0"/>
              <a:t>Untertitel (Trebuchet 20)</a:t>
            </a:r>
            <a:endParaRPr lang="de-AT" dirty="0"/>
          </a:p>
        </p:txBody>
      </p:sp>
      <p:pic>
        <p:nvPicPr>
          <p:cNvPr id="6" name="Picture 27" descr="cubus">
            <a:extLst>
              <a:ext uri="{FF2B5EF4-FFF2-40B4-BE49-F238E27FC236}">
                <a16:creationId xmlns:a16="http://schemas.microsoft.com/office/drawing/2014/main" id="{1BD6483D-D916-4F84-81CF-188626F05C84}"/>
              </a:ext>
            </a:extLst>
          </p:cNvPr>
          <p:cNvPicPr>
            <a:picLocks noChangeAspect="1" noChangeArrowheads="1"/>
          </p:cNvPicPr>
          <p:nvPr userDrawn="1"/>
        </p:nvPicPr>
        <p:blipFill>
          <a:blip r:embed="rId2">
            <a:duotone>
              <a:schemeClr val="accent6">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0" y="1977838"/>
            <a:ext cx="1200150" cy="1200150"/>
          </a:xfrm>
          <a:prstGeom prst="rect">
            <a:avLst/>
          </a:prstGeom>
          <a:solidFill>
            <a:schemeClr val="accent2"/>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oliennummernplatzhalter 1">
            <a:extLst>
              <a:ext uri="{FF2B5EF4-FFF2-40B4-BE49-F238E27FC236}">
                <a16:creationId xmlns:a16="http://schemas.microsoft.com/office/drawing/2014/main" id="{04BFD7CA-3A3A-44B1-8565-678EFEB971C2}"/>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dirty="0"/>
          </a:p>
        </p:txBody>
      </p:sp>
      <p:sp>
        <p:nvSpPr>
          <p:cNvPr id="9" name="Bildplatzhalter 14">
            <a:extLst>
              <a:ext uri="{FF2B5EF4-FFF2-40B4-BE49-F238E27FC236}">
                <a16:creationId xmlns:a16="http://schemas.microsoft.com/office/drawing/2014/main" id="{0683C3AF-587F-8A45-8FDD-E9D55BEF1B1C}"/>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 name="Textplatzhalter 2"/>
          <p:cNvSpPr>
            <a:spLocks noGrp="1"/>
          </p:cNvSpPr>
          <p:nvPr>
            <p:ph type="body" sz="quarter" idx="16" hasCustomPrompt="1"/>
          </p:nvPr>
        </p:nvSpPr>
        <p:spPr>
          <a:xfrm>
            <a:off x="1200150" y="3367088"/>
            <a:ext cx="7935913" cy="720725"/>
          </a:xfrm>
        </p:spPr>
        <p:txBody>
          <a:bodyPr/>
          <a:lstStyle>
            <a:lvl1pPr marL="268288" indent="0">
              <a:tabLst/>
              <a:defRPr sz="1600" baseline="0"/>
            </a:lvl1pPr>
          </a:lstStyle>
          <a:p>
            <a:pPr lvl="0"/>
            <a:r>
              <a:rPr lang="de-DE" dirty="0"/>
              <a:t>VORTRAGENDER (TREBUCHET 16)</a:t>
            </a:r>
            <a:endParaRPr lang="de-AT" dirty="0"/>
          </a:p>
        </p:txBody>
      </p:sp>
      <p:pic>
        <p:nvPicPr>
          <p:cNvPr id="15" name="Bild 7" descr="Alles Unternehmen_RGB.png">
            <a:extLst>
              <a:ext uri="{FF2B5EF4-FFF2-40B4-BE49-F238E27FC236}">
                <a16:creationId xmlns:a16="http://schemas.microsoft.com/office/drawing/2014/main" id="{59845376-1E76-344D-A543-F98469E796D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6275417" y="4646653"/>
            <a:ext cx="1354108" cy="342900"/>
          </a:xfrm>
          <a:prstGeom prst="rect">
            <a:avLst/>
          </a:prstGeom>
        </p:spPr>
      </p:pic>
      <p:pic>
        <p:nvPicPr>
          <p:cNvPr id="43" name="Grafik 4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67652" y="4627730"/>
            <a:ext cx="1152146" cy="435865"/>
          </a:xfrm>
          <a:prstGeom prst="rect">
            <a:avLst/>
          </a:prstGeom>
        </p:spPr>
      </p:pic>
      <p:pic>
        <p:nvPicPr>
          <p:cNvPr id="2" name="Grafik 1"/>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234000" y="4554000"/>
            <a:ext cx="829905" cy="554400"/>
          </a:xfrm>
          <a:prstGeom prst="rect">
            <a:avLst/>
          </a:prstGeom>
        </p:spPr>
      </p:pic>
    </p:spTree>
    <p:extLst>
      <p:ext uri="{BB962C8B-B14F-4D97-AF65-F5344CB8AC3E}">
        <p14:creationId xmlns:p14="http://schemas.microsoft.com/office/powerpoint/2010/main" val="196780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odell 2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887014" y="2057983"/>
            <a:ext cx="3593373"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47133" y="1325101"/>
            <a:ext cx="4439920" cy="300641"/>
          </a:xfrm>
          <a:prstGeom prst="rect">
            <a:avLst/>
          </a:prstGeom>
          <a:solidFill>
            <a:srgbClr val="EBEB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885317" y="2413226"/>
            <a:ext cx="359676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67093" y="1632283"/>
            <a:ext cx="0" cy="23790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666856" y="1870188"/>
            <a:ext cx="3800475"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2680980" y="1870188"/>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6453780" y="1870188"/>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06245" y="1346834"/>
            <a:ext cx="4321696"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15904" y="2082933"/>
            <a:ext cx="3535592"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4" name="Rechteck 43">
            <a:extLst>
              <a:ext uri="{FF2B5EF4-FFF2-40B4-BE49-F238E27FC236}">
                <a16:creationId xmlns:a16="http://schemas.microsoft.com/office/drawing/2014/main" id="{3C0CA4EB-6CAB-455E-972A-AE9A597920E6}"/>
              </a:ext>
            </a:extLst>
          </p:cNvPr>
          <p:cNvSpPr/>
          <p:nvPr userDrawn="1"/>
        </p:nvSpPr>
        <p:spPr>
          <a:xfrm>
            <a:off x="4659814" y="2057983"/>
            <a:ext cx="3593373"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eck 56">
            <a:extLst>
              <a:ext uri="{FF2B5EF4-FFF2-40B4-BE49-F238E27FC236}">
                <a16:creationId xmlns:a16="http://schemas.microsoft.com/office/drawing/2014/main" id="{A21C481C-E74E-499C-B697-F89113A9B80F}"/>
              </a:ext>
            </a:extLst>
          </p:cNvPr>
          <p:cNvSpPr/>
          <p:nvPr userDrawn="1"/>
        </p:nvSpPr>
        <p:spPr>
          <a:xfrm>
            <a:off x="4658117" y="2413226"/>
            <a:ext cx="359676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extplatzhalter 3">
            <a:extLst>
              <a:ext uri="{FF2B5EF4-FFF2-40B4-BE49-F238E27FC236}">
                <a16:creationId xmlns:a16="http://schemas.microsoft.com/office/drawing/2014/main" id="{2FBD97E8-A5F5-4448-BA3B-CA3162D59DD8}"/>
              </a:ext>
            </a:extLst>
          </p:cNvPr>
          <p:cNvSpPr>
            <a:spLocks noGrp="1"/>
          </p:cNvSpPr>
          <p:nvPr>
            <p:ph type="body" sz="quarter" idx="20" hasCustomPrompt="1"/>
          </p:nvPr>
        </p:nvSpPr>
        <p:spPr>
          <a:xfrm>
            <a:off x="4688704" y="2082933"/>
            <a:ext cx="3535592"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20" name="Bildplatzhalter 2">
            <a:extLst>
              <a:ext uri="{FF2B5EF4-FFF2-40B4-BE49-F238E27FC236}">
                <a16:creationId xmlns:a16="http://schemas.microsoft.com/office/drawing/2014/main" id="{FA5581BB-7B80-4959-BCCD-A05A58E3757E}"/>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 name="Textplatzhalter 2">
            <a:extLst>
              <a:ext uri="{FF2B5EF4-FFF2-40B4-BE49-F238E27FC236}">
                <a16:creationId xmlns:a16="http://schemas.microsoft.com/office/drawing/2014/main" id="{F9E062CE-16CF-412E-A675-9C9839DCD155}"/>
              </a:ext>
            </a:extLst>
          </p:cNvPr>
          <p:cNvSpPr>
            <a:spLocks noGrp="1"/>
          </p:cNvSpPr>
          <p:nvPr>
            <p:ph type="body" sz="quarter" idx="22" hasCustomPrompt="1"/>
          </p:nvPr>
        </p:nvSpPr>
        <p:spPr>
          <a:xfrm>
            <a:off x="4685362" y="2433749"/>
            <a:ext cx="3563938" cy="1630363"/>
          </a:xfrm>
        </p:spPr>
        <p:txBody>
          <a:bodyPr/>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a:t>
            </a:r>
          </a:p>
        </p:txBody>
      </p:sp>
      <p:sp>
        <p:nvSpPr>
          <p:cNvPr id="23" name="Textplatzhalter 2">
            <a:extLst>
              <a:ext uri="{FF2B5EF4-FFF2-40B4-BE49-F238E27FC236}">
                <a16:creationId xmlns:a16="http://schemas.microsoft.com/office/drawing/2014/main" id="{9B316548-1A24-46BB-9B96-E4AA71219589}"/>
              </a:ext>
            </a:extLst>
          </p:cNvPr>
          <p:cNvSpPr>
            <a:spLocks noGrp="1"/>
          </p:cNvSpPr>
          <p:nvPr>
            <p:ph type="body" sz="quarter" idx="23" hasCustomPrompt="1"/>
          </p:nvPr>
        </p:nvSpPr>
        <p:spPr>
          <a:xfrm>
            <a:off x="915904" y="2427609"/>
            <a:ext cx="3563938" cy="1630363"/>
          </a:xfrm>
        </p:spPr>
        <p:txBody>
          <a:bodyPr/>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a:t>
            </a:r>
          </a:p>
        </p:txBody>
      </p:sp>
      <p:sp>
        <p:nvSpPr>
          <p:cNvPr id="24" name="Textplatzhalter 11">
            <a:extLst>
              <a:ext uri="{FF2B5EF4-FFF2-40B4-BE49-F238E27FC236}">
                <a16:creationId xmlns:a16="http://schemas.microsoft.com/office/drawing/2014/main" id="{F6916B5F-50B4-42BB-A4D7-81C197CC3E4E}"/>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D46C610E-8D9A-4286-A0CC-E3483778D3F2}"/>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7" name="Bildplatzhalter 14">
            <a:extLst>
              <a:ext uri="{FF2B5EF4-FFF2-40B4-BE49-F238E27FC236}">
                <a16:creationId xmlns:a16="http://schemas.microsoft.com/office/drawing/2014/main" id="{F394A391-CF69-2049-955F-B7D5AA9315D1}"/>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8" name="Foliennummernplatzhalter 1">
            <a:extLst>
              <a:ext uri="{FF2B5EF4-FFF2-40B4-BE49-F238E27FC236}">
                <a16:creationId xmlns:a16="http://schemas.microsoft.com/office/drawing/2014/main" id="{A6F27D37-0D68-EE4F-9996-8A8C49BE7760}"/>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6" name="Textplatzhalter 2">
            <a:extLst>
              <a:ext uri="{FF2B5EF4-FFF2-40B4-BE49-F238E27FC236}">
                <a16:creationId xmlns:a16="http://schemas.microsoft.com/office/drawing/2014/main" id="{6C77AF77-9E95-9F41-B845-8560C7D96FF1}"/>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03214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odell 3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904427" y="2057983"/>
            <a:ext cx="23256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05796" y="1342600"/>
            <a:ext cx="4439920" cy="300641"/>
          </a:xfrm>
          <a:prstGeom prst="rect">
            <a:avLst/>
          </a:prstGeom>
          <a:solidFill>
            <a:srgbClr val="EBEB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904498" y="2416295"/>
            <a:ext cx="2325459"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25756" y="1649782"/>
            <a:ext cx="0" cy="23790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059385" y="1887687"/>
            <a:ext cx="4932742"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2059385"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4523290" y="1887687"/>
            <a:ext cx="4933"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Gerade Verbindung 62">
            <a:extLst>
              <a:ext uri="{FF2B5EF4-FFF2-40B4-BE49-F238E27FC236}">
                <a16:creationId xmlns:a16="http://schemas.microsoft.com/office/drawing/2014/main" id="{CA81676C-419C-4FCC-9AA0-108D84E35316}"/>
              </a:ext>
            </a:extLst>
          </p:cNvPr>
          <p:cNvCxnSpPr/>
          <p:nvPr userDrawn="1"/>
        </p:nvCxnSpPr>
        <p:spPr>
          <a:xfrm>
            <a:off x="6992127" y="1887686"/>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364908" y="1364333"/>
            <a:ext cx="4321696"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44860" y="2082933"/>
            <a:ext cx="2244735" cy="257175"/>
          </a:xfrm>
          <a:noFill/>
        </p:spPr>
        <p:txBody>
          <a:bodyPr anchor="ctr"/>
          <a:lstStyle>
            <a:lvl1pPr marL="0" indent="0" algn="ctr">
              <a:buNone/>
              <a:defRPr lang="de-AT" sz="16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37653"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41" name="Rechteck 40">
            <a:extLst>
              <a:ext uri="{FF2B5EF4-FFF2-40B4-BE49-F238E27FC236}">
                <a16:creationId xmlns:a16="http://schemas.microsoft.com/office/drawing/2014/main" id="{274CED72-1432-4673-B469-B6990A1C85AC}"/>
              </a:ext>
            </a:extLst>
          </p:cNvPr>
          <p:cNvSpPr/>
          <p:nvPr userDrawn="1"/>
        </p:nvSpPr>
        <p:spPr>
          <a:xfrm>
            <a:off x="3363027" y="2057983"/>
            <a:ext cx="23256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2A94BBB-5700-4CE2-86CF-755BBFFB39BD}"/>
              </a:ext>
            </a:extLst>
          </p:cNvPr>
          <p:cNvSpPr/>
          <p:nvPr userDrawn="1"/>
        </p:nvSpPr>
        <p:spPr>
          <a:xfrm>
            <a:off x="3363027" y="2416295"/>
            <a:ext cx="2325459"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Textplatzhalter 3">
            <a:extLst>
              <a:ext uri="{FF2B5EF4-FFF2-40B4-BE49-F238E27FC236}">
                <a16:creationId xmlns:a16="http://schemas.microsoft.com/office/drawing/2014/main" id="{3E754225-5B20-49A7-84F2-70B5AD464E9A}"/>
              </a:ext>
            </a:extLst>
          </p:cNvPr>
          <p:cNvSpPr>
            <a:spLocks noGrp="1"/>
          </p:cNvSpPr>
          <p:nvPr>
            <p:ph type="body" sz="quarter" idx="32" hasCustomPrompt="1"/>
          </p:nvPr>
        </p:nvSpPr>
        <p:spPr>
          <a:xfrm>
            <a:off x="3403389" y="2082933"/>
            <a:ext cx="2244735" cy="257175"/>
          </a:xfrm>
          <a:noFill/>
        </p:spPr>
        <p:txBody>
          <a:bodyPr anchor="ctr"/>
          <a:lstStyle>
            <a:lvl1pPr marL="0" indent="0" algn="ctr">
              <a:buNone/>
              <a:defRPr lang="de-AT" sz="16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53" name="Textplatzhalter 2">
            <a:extLst>
              <a:ext uri="{FF2B5EF4-FFF2-40B4-BE49-F238E27FC236}">
                <a16:creationId xmlns:a16="http://schemas.microsoft.com/office/drawing/2014/main" id="{550BF6DD-D353-40B7-96F9-15533C285EC8}"/>
              </a:ext>
            </a:extLst>
          </p:cNvPr>
          <p:cNvSpPr>
            <a:spLocks noGrp="1"/>
          </p:cNvSpPr>
          <p:nvPr>
            <p:ph type="body" sz="quarter" idx="33" hasCustomPrompt="1"/>
          </p:nvPr>
        </p:nvSpPr>
        <p:spPr>
          <a:xfrm>
            <a:off x="3396182"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54" name="Rechteck 53">
            <a:extLst>
              <a:ext uri="{FF2B5EF4-FFF2-40B4-BE49-F238E27FC236}">
                <a16:creationId xmlns:a16="http://schemas.microsoft.com/office/drawing/2014/main" id="{433B581F-7195-4F54-84C2-591CCF4DBCF5}"/>
              </a:ext>
            </a:extLst>
          </p:cNvPr>
          <p:cNvSpPr/>
          <p:nvPr userDrawn="1"/>
        </p:nvSpPr>
        <p:spPr>
          <a:xfrm>
            <a:off x="5832118" y="2057983"/>
            <a:ext cx="23256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Rechteck 54">
            <a:extLst>
              <a:ext uri="{FF2B5EF4-FFF2-40B4-BE49-F238E27FC236}">
                <a16:creationId xmlns:a16="http://schemas.microsoft.com/office/drawing/2014/main" id="{546EEB65-085B-418B-8EFD-C7D7E173648B}"/>
              </a:ext>
            </a:extLst>
          </p:cNvPr>
          <p:cNvSpPr/>
          <p:nvPr userDrawn="1"/>
        </p:nvSpPr>
        <p:spPr>
          <a:xfrm>
            <a:off x="5832118" y="2416295"/>
            <a:ext cx="2325459"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Textplatzhalter 3">
            <a:extLst>
              <a:ext uri="{FF2B5EF4-FFF2-40B4-BE49-F238E27FC236}">
                <a16:creationId xmlns:a16="http://schemas.microsoft.com/office/drawing/2014/main" id="{85DA6658-BC47-4720-AF43-00C3AB3C52AE}"/>
              </a:ext>
            </a:extLst>
          </p:cNvPr>
          <p:cNvSpPr>
            <a:spLocks noGrp="1"/>
          </p:cNvSpPr>
          <p:nvPr>
            <p:ph type="body" sz="quarter" idx="34" hasCustomPrompt="1"/>
          </p:nvPr>
        </p:nvSpPr>
        <p:spPr>
          <a:xfrm>
            <a:off x="5872480" y="2082933"/>
            <a:ext cx="2244735" cy="257175"/>
          </a:xfrm>
          <a:noFill/>
        </p:spPr>
        <p:txBody>
          <a:bodyPr anchor="ctr"/>
          <a:lstStyle>
            <a:lvl1pPr marL="0" indent="0" algn="ctr">
              <a:buNone/>
              <a:defRPr lang="de-AT" sz="16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58" name="Textplatzhalter 2">
            <a:extLst>
              <a:ext uri="{FF2B5EF4-FFF2-40B4-BE49-F238E27FC236}">
                <a16:creationId xmlns:a16="http://schemas.microsoft.com/office/drawing/2014/main" id="{EBB8CCD6-E0DD-475D-9493-18562154456C}"/>
              </a:ext>
            </a:extLst>
          </p:cNvPr>
          <p:cNvSpPr>
            <a:spLocks noGrp="1"/>
          </p:cNvSpPr>
          <p:nvPr>
            <p:ph type="body" sz="quarter" idx="35" hasCustomPrompt="1"/>
          </p:nvPr>
        </p:nvSpPr>
        <p:spPr>
          <a:xfrm>
            <a:off x="5865273"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29" name="Bildplatzhalter 14">
            <a:extLst>
              <a:ext uri="{FF2B5EF4-FFF2-40B4-BE49-F238E27FC236}">
                <a16:creationId xmlns:a16="http://schemas.microsoft.com/office/drawing/2014/main" id="{170BE91D-ABD7-7748-801F-D056C5974578}"/>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0" name="Foliennummernplatzhalter 1">
            <a:extLst>
              <a:ext uri="{FF2B5EF4-FFF2-40B4-BE49-F238E27FC236}">
                <a16:creationId xmlns:a16="http://schemas.microsoft.com/office/drawing/2014/main" id="{128A9290-290A-EB42-A4BB-3E1F74CE3938}"/>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1" name="Textplatzhalter 2">
            <a:extLst>
              <a:ext uri="{FF2B5EF4-FFF2-40B4-BE49-F238E27FC236}">
                <a16:creationId xmlns:a16="http://schemas.microsoft.com/office/drawing/2014/main" id="{3D073640-878A-8043-8115-B3CCDB90D7E5}"/>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856573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odell 4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904462" y="2048250"/>
            <a:ext cx="17424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73959" y="1342600"/>
            <a:ext cx="4439920" cy="300641"/>
          </a:xfrm>
          <a:prstGeom prst="rect">
            <a:avLst/>
          </a:prstGeom>
          <a:solidFill>
            <a:srgbClr val="EBEB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904462" y="2416295"/>
            <a:ext cx="1742400"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93919" y="1649782"/>
            <a:ext cx="0" cy="23790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1772942" y="1887687"/>
            <a:ext cx="5636682"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1772942"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33071" y="1364333"/>
            <a:ext cx="4321696"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35559" y="2082933"/>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41332" y="2453819"/>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9" name="Rechteck 28">
            <a:extLst>
              <a:ext uri="{FF2B5EF4-FFF2-40B4-BE49-F238E27FC236}">
                <a16:creationId xmlns:a16="http://schemas.microsoft.com/office/drawing/2014/main" id="{A15E3890-F5B3-4BF8-9496-CD7AE19DDAB8}"/>
              </a:ext>
            </a:extLst>
          </p:cNvPr>
          <p:cNvSpPr/>
          <p:nvPr userDrawn="1"/>
        </p:nvSpPr>
        <p:spPr>
          <a:xfrm>
            <a:off x="2783356" y="2048250"/>
            <a:ext cx="17424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839EF1B2-D1B0-4A72-8C73-0D969333B9E2}"/>
              </a:ext>
            </a:extLst>
          </p:cNvPr>
          <p:cNvSpPr/>
          <p:nvPr userDrawn="1"/>
        </p:nvSpPr>
        <p:spPr>
          <a:xfrm>
            <a:off x="2783356" y="2409664"/>
            <a:ext cx="1742400"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1" name="Gerade Verbindung 25">
            <a:extLst>
              <a:ext uri="{FF2B5EF4-FFF2-40B4-BE49-F238E27FC236}">
                <a16:creationId xmlns:a16="http://schemas.microsoft.com/office/drawing/2014/main" id="{C3906D98-4897-40AC-BA8D-E04C37D7114B}"/>
              </a:ext>
            </a:extLst>
          </p:cNvPr>
          <p:cNvCxnSpPr>
            <a:cxnSpLocks/>
          </p:cNvCxnSpPr>
          <p:nvPr userDrawn="1"/>
        </p:nvCxnSpPr>
        <p:spPr>
          <a:xfrm>
            <a:off x="3651836" y="1881056"/>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Textplatzhalter 3">
            <a:extLst>
              <a:ext uri="{FF2B5EF4-FFF2-40B4-BE49-F238E27FC236}">
                <a16:creationId xmlns:a16="http://schemas.microsoft.com/office/drawing/2014/main" id="{51473491-60DC-407D-9E2B-F7D2078229D9}"/>
              </a:ext>
            </a:extLst>
          </p:cNvPr>
          <p:cNvSpPr>
            <a:spLocks noGrp="1"/>
          </p:cNvSpPr>
          <p:nvPr>
            <p:ph type="body" sz="quarter" idx="27" hasCustomPrompt="1"/>
          </p:nvPr>
        </p:nvSpPr>
        <p:spPr>
          <a:xfrm>
            <a:off x="2814453" y="2076302"/>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33" name="Textplatzhalter 2">
            <a:extLst>
              <a:ext uri="{FF2B5EF4-FFF2-40B4-BE49-F238E27FC236}">
                <a16:creationId xmlns:a16="http://schemas.microsoft.com/office/drawing/2014/main" id="{D673DAD9-2AF5-433E-BB2A-614B821ADDB3}"/>
              </a:ext>
            </a:extLst>
          </p:cNvPr>
          <p:cNvSpPr>
            <a:spLocks noGrp="1"/>
          </p:cNvSpPr>
          <p:nvPr>
            <p:ph type="body" sz="quarter" idx="28" hasCustomPrompt="1"/>
          </p:nvPr>
        </p:nvSpPr>
        <p:spPr>
          <a:xfrm>
            <a:off x="2820226" y="2447188"/>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34" name="Rechteck 33">
            <a:extLst>
              <a:ext uri="{FF2B5EF4-FFF2-40B4-BE49-F238E27FC236}">
                <a16:creationId xmlns:a16="http://schemas.microsoft.com/office/drawing/2014/main" id="{7E8D7B57-831A-4CF3-8D8A-C614AC7B0426}"/>
              </a:ext>
            </a:extLst>
          </p:cNvPr>
          <p:cNvSpPr/>
          <p:nvPr userDrawn="1"/>
        </p:nvSpPr>
        <p:spPr>
          <a:xfrm>
            <a:off x="4662250" y="2048250"/>
            <a:ext cx="17424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FA0493B7-9939-403A-8790-7A2491B1ECFF}"/>
              </a:ext>
            </a:extLst>
          </p:cNvPr>
          <p:cNvSpPr/>
          <p:nvPr userDrawn="1"/>
        </p:nvSpPr>
        <p:spPr>
          <a:xfrm>
            <a:off x="4662250" y="2413193"/>
            <a:ext cx="1742400"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25">
            <a:extLst>
              <a:ext uri="{FF2B5EF4-FFF2-40B4-BE49-F238E27FC236}">
                <a16:creationId xmlns:a16="http://schemas.microsoft.com/office/drawing/2014/main" id="{5BFEBC86-95D6-437E-BDA4-DB9DB3540694}"/>
              </a:ext>
            </a:extLst>
          </p:cNvPr>
          <p:cNvCxnSpPr>
            <a:cxnSpLocks/>
          </p:cNvCxnSpPr>
          <p:nvPr userDrawn="1"/>
        </p:nvCxnSpPr>
        <p:spPr>
          <a:xfrm>
            <a:off x="5530730" y="1884585"/>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Textplatzhalter 3">
            <a:extLst>
              <a:ext uri="{FF2B5EF4-FFF2-40B4-BE49-F238E27FC236}">
                <a16:creationId xmlns:a16="http://schemas.microsoft.com/office/drawing/2014/main" id="{0BAC1AB9-89B0-4595-BC87-723722179E69}"/>
              </a:ext>
            </a:extLst>
          </p:cNvPr>
          <p:cNvSpPr>
            <a:spLocks noGrp="1"/>
          </p:cNvSpPr>
          <p:nvPr>
            <p:ph type="body" sz="quarter" idx="29" hasCustomPrompt="1"/>
          </p:nvPr>
        </p:nvSpPr>
        <p:spPr>
          <a:xfrm>
            <a:off x="4693347" y="2079831"/>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39" name="Textplatzhalter 2">
            <a:extLst>
              <a:ext uri="{FF2B5EF4-FFF2-40B4-BE49-F238E27FC236}">
                <a16:creationId xmlns:a16="http://schemas.microsoft.com/office/drawing/2014/main" id="{B6D77495-1614-412A-BFD2-37DCA46CD14F}"/>
              </a:ext>
            </a:extLst>
          </p:cNvPr>
          <p:cNvSpPr>
            <a:spLocks noGrp="1"/>
          </p:cNvSpPr>
          <p:nvPr>
            <p:ph type="body" sz="quarter" idx="30" hasCustomPrompt="1"/>
          </p:nvPr>
        </p:nvSpPr>
        <p:spPr>
          <a:xfrm>
            <a:off x="4699120" y="2450717"/>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42" name="Rechteck 41">
            <a:extLst>
              <a:ext uri="{FF2B5EF4-FFF2-40B4-BE49-F238E27FC236}">
                <a16:creationId xmlns:a16="http://schemas.microsoft.com/office/drawing/2014/main" id="{F9DD7487-2EED-4579-A53B-7FF6B368A37E}"/>
              </a:ext>
            </a:extLst>
          </p:cNvPr>
          <p:cNvSpPr/>
          <p:nvPr userDrawn="1"/>
        </p:nvSpPr>
        <p:spPr>
          <a:xfrm>
            <a:off x="6541144" y="2048250"/>
            <a:ext cx="17424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BDACBC44-C42B-43FD-A05D-B69CAF4F5B46}"/>
              </a:ext>
            </a:extLst>
          </p:cNvPr>
          <p:cNvSpPr/>
          <p:nvPr userDrawn="1"/>
        </p:nvSpPr>
        <p:spPr>
          <a:xfrm>
            <a:off x="6541144" y="2406562"/>
            <a:ext cx="1742400"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4" name="Gerade Verbindung 25">
            <a:extLst>
              <a:ext uri="{FF2B5EF4-FFF2-40B4-BE49-F238E27FC236}">
                <a16:creationId xmlns:a16="http://schemas.microsoft.com/office/drawing/2014/main" id="{784382FA-74D0-4B6A-881B-D27B29474BAF}"/>
              </a:ext>
            </a:extLst>
          </p:cNvPr>
          <p:cNvCxnSpPr>
            <a:cxnSpLocks/>
          </p:cNvCxnSpPr>
          <p:nvPr userDrawn="1"/>
        </p:nvCxnSpPr>
        <p:spPr>
          <a:xfrm>
            <a:off x="7409624" y="1877954"/>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extplatzhalter 3">
            <a:extLst>
              <a:ext uri="{FF2B5EF4-FFF2-40B4-BE49-F238E27FC236}">
                <a16:creationId xmlns:a16="http://schemas.microsoft.com/office/drawing/2014/main" id="{393B446E-24FE-4841-AFC9-E029B8EDC722}"/>
              </a:ext>
            </a:extLst>
          </p:cNvPr>
          <p:cNvSpPr>
            <a:spLocks noGrp="1"/>
          </p:cNvSpPr>
          <p:nvPr>
            <p:ph type="body" sz="quarter" idx="31" hasCustomPrompt="1"/>
          </p:nvPr>
        </p:nvSpPr>
        <p:spPr>
          <a:xfrm>
            <a:off x="6572241" y="2073200"/>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47" name="Textplatzhalter 2">
            <a:extLst>
              <a:ext uri="{FF2B5EF4-FFF2-40B4-BE49-F238E27FC236}">
                <a16:creationId xmlns:a16="http://schemas.microsoft.com/office/drawing/2014/main" id="{1A3B6168-D062-415A-97D6-DED16EFEA99D}"/>
              </a:ext>
            </a:extLst>
          </p:cNvPr>
          <p:cNvSpPr>
            <a:spLocks noGrp="1"/>
          </p:cNvSpPr>
          <p:nvPr>
            <p:ph type="body" sz="quarter" idx="32" hasCustomPrompt="1"/>
          </p:nvPr>
        </p:nvSpPr>
        <p:spPr>
          <a:xfrm>
            <a:off x="6578014" y="2444086"/>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48" name="Bildplatzhalter 14">
            <a:extLst>
              <a:ext uri="{FF2B5EF4-FFF2-40B4-BE49-F238E27FC236}">
                <a16:creationId xmlns:a16="http://schemas.microsoft.com/office/drawing/2014/main" id="{3AA08D44-4C17-EB4A-A1DC-A784B649A461}"/>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49" name="Foliennummernplatzhalter 1">
            <a:extLst>
              <a:ext uri="{FF2B5EF4-FFF2-40B4-BE49-F238E27FC236}">
                <a16:creationId xmlns:a16="http://schemas.microsoft.com/office/drawing/2014/main" id="{134AC3CD-56B6-8445-97DB-BE2A75735C86}"/>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41" name="Textplatzhalter 2">
            <a:extLst>
              <a:ext uri="{FF2B5EF4-FFF2-40B4-BE49-F238E27FC236}">
                <a16:creationId xmlns:a16="http://schemas.microsoft.com/office/drawing/2014/main" id="{DB4011AF-922A-7445-B715-C9C3C12CCF0C}"/>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74645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odell 5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1528022"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61192" y="1342600"/>
            <a:ext cx="4439920" cy="300641"/>
          </a:xfrm>
          <a:prstGeom prst="rect">
            <a:avLst/>
          </a:prstGeom>
          <a:solidFill>
            <a:srgbClr val="EBEB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1528022"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81152" y="1649782"/>
            <a:ext cx="0" cy="23790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035860" y="1887687"/>
            <a:ext cx="5055494"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2042660"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8372C4B2-19BD-45EE-A3D4-0C4651582630}"/>
              </a:ext>
            </a:extLst>
          </p:cNvPr>
          <p:cNvSpPr/>
          <p:nvPr userDrawn="1"/>
        </p:nvSpPr>
        <p:spPr>
          <a:xfrm>
            <a:off x="2797199"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2920171B-D6AA-4C6C-923D-6565116DE537}"/>
              </a:ext>
            </a:extLst>
          </p:cNvPr>
          <p:cNvSpPr/>
          <p:nvPr userDrawn="1"/>
        </p:nvSpPr>
        <p:spPr>
          <a:xfrm>
            <a:off x="2797199"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3311837"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CEF2CCE5-D1FD-4AD9-B578-CCD96F070824}"/>
              </a:ext>
            </a:extLst>
          </p:cNvPr>
          <p:cNvSpPr/>
          <p:nvPr userDrawn="1"/>
        </p:nvSpPr>
        <p:spPr>
          <a:xfrm>
            <a:off x="4059758"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178B66C8-1C99-4CD7-9BEA-B617B9DF9975}"/>
              </a:ext>
            </a:extLst>
          </p:cNvPr>
          <p:cNvSpPr/>
          <p:nvPr userDrawn="1"/>
        </p:nvSpPr>
        <p:spPr>
          <a:xfrm>
            <a:off x="4059758"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4574650" y="1887687"/>
            <a:ext cx="4933"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067955FC-F209-45E2-AD60-C3DBBB476CD7}"/>
              </a:ext>
            </a:extLst>
          </p:cNvPr>
          <p:cNvSpPr/>
          <p:nvPr userDrawn="1"/>
        </p:nvSpPr>
        <p:spPr>
          <a:xfrm>
            <a:off x="5320957"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7516A0B-4030-486D-B54C-A35A98978950}"/>
              </a:ext>
            </a:extLst>
          </p:cNvPr>
          <p:cNvSpPr/>
          <p:nvPr userDrawn="1"/>
        </p:nvSpPr>
        <p:spPr>
          <a:xfrm>
            <a:off x="5320957"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43">
            <a:extLst>
              <a:ext uri="{FF2B5EF4-FFF2-40B4-BE49-F238E27FC236}">
                <a16:creationId xmlns:a16="http://schemas.microsoft.com/office/drawing/2014/main" id="{1F3E0402-E702-4F5F-99C9-5F46FAAC1163}"/>
              </a:ext>
            </a:extLst>
          </p:cNvPr>
          <p:cNvCxnSpPr/>
          <p:nvPr userDrawn="1"/>
        </p:nvCxnSpPr>
        <p:spPr>
          <a:xfrm>
            <a:off x="5836294" y="1887687"/>
            <a:ext cx="4043"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8E3B1A2A-1563-4D5A-BFB7-EBDBF62E1111}"/>
              </a:ext>
            </a:extLst>
          </p:cNvPr>
          <p:cNvSpPr/>
          <p:nvPr userDrawn="1"/>
        </p:nvSpPr>
        <p:spPr>
          <a:xfrm>
            <a:off x="6580796"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73304A3C-0831-4EA1-9EF9-2547BB851775}"/>
              </a:ext>
            </a:extLst>
          </p:cNvPr>
          <p:cNvSpPr/>
          <p:nvPr userDrawn="1"/>
        </p:nvSpPr>
        <p:spPr>
          <a:xfrm>
            <a:off x="6580796"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7095434"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20304" y="1364333"/>
            <a:ext cx="4321696"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1548720" y="2092416"/>
            <a:ext cx="1006222" cy="257175"/>
          </a:xfrm>
          <a:noFill/>
        </p:spPr>
        <p:txBody>
          <a:bodyPr anchor="ctr"/>
          <a:lstStyle>
            <a:lvl1pPr marL="0" indent="0" algn="ctr">
              <a:buNone/>
              <a:defRPr lang="de-AT" sz="1600" kern="1200" dirty="0">
                <a:solidFill>
                  <a:srgbClr val="6E7B8C"/>
                </a:solidFill>
                <a:latin typeface="Trebuchet MS" charset="0"/>
                <a:ea typeface="Trebuchet MS" charset="0"/>
                <a:cs typeface="Trebuchet MS" charset="0"/>
              </a:defRPr>
            </a:lvl1pPr>
          </a:lstStyle>
          <a:p>
            <a:pPr lvl="0"/>
            <a:r>
              <a:rPr lang="de-AT" dirty="0"/>
              <a:t>TREB 16</a:t>
            </a:r>
          </a:p>
        </p:txBody>
      </p:sp>
      <p:sp>
        <p:nvSpPr>
          <p:cNvPr id="46" name="Textplatzhalter 3">
            <a:extLst>
              <a:ext uri="{FF2B5EF4-FFF2-40B4-BE49-F238E27FC236}">
                <a16:creationId xmlns:a16="http://schemas.microsoft.com/office/drawing/2014/main" id="{924E64D5-23C2-4C94-8235-B2FEA4F6DDA5}"/>
              </a:ext>
            </a:extLst>
          </p:cNvPr>
          <p:cNvSpPr>
            <a:spLocks noGrp="1"/>
          </p:cNvSpPr>
          <p:nvPr>
            <p:ph type="body" sz="quarter" idx="14" hasCustomPrompt="1"/>
          </p:nvPr>
        </p:nvSpPr>
        <p:spPr>
          <a:xfrm>
            <a:off x="2811279"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7" name="Textplatzhalter 3">
            <a:extLst>
              <a:ext uri="{FF2B5EF4-FFF2-40B4-BE49-F238E27FC236}">
                <a16:creationId xmlns:a16="http://schemas.microsoft.com/office/drawing/2014/main" id="{73D8F413-CCF9-45B2-B266-49FF671CE2D2}"/>
              </a:ext>
            </a:extLst>
          </p:cNvPr>
          <p:cNvSpPr>
            <a:spLocks noGrp="1"/>
          </p:cNvSpPr>
          <p:nvPr>
            <p:ph type="body" sz="quarter" idx="15" hasCustomPrompt="1"/>
          </p:nvPr>
        </p:nvSpPr>
        <p:spPr>
          <a:xfrm>
            <a:off x="4073838"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8" name="Textplatzhalter 3">
            <a:extLst>
              <a:ext uri="{FF2B5EF4-FFF2-40B4-BE49-F238E27FC236}">
                <a16:creationId xmlns:a16="http://schemas.microsoft.com/office/drawing/2014/main" id="{01328EE1-97B6-4ECF-9147-F372EF6342B3}"/>
              </a:ext>
            </a:extLst>
          </p:cNvPr>
          <p:cNvSpPr>
            <a:spLocks noGrp="1"/>
          </p:cNvSpPr>
          <p:nvPr>
            <p:ph type="body" sz="quarter" idx="16" hasCustomPrompt="1"/>
          </p:nvPr>
        </p:nvSpPr>
        <p:spPr>
          <a:xfrm>
            <a:off x="5349618"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9" name="Textplatzhalter 3">
            <a:extLst>
              <a:ext uri="{FF2B5EF4-FFF2-40B4-BE49-F238E27FC236}">
                <a16:creationId xmlns:a16="http://schemas.microsoft.com/office/drawing/2014/main" id="{CE2ED347-4511-41C1-BCBC-8F0C9D07BB67}"/>
              </a:ext>
            </a:extLst>
          </p:cNvPr>
          <p:cNvSpPr>
            <a:spLocks noGrp="1"/>
          </p:cNvSpPr>
          <p:nvPr>
            <p:ph type="body" sz="quarter" idx="17" hasCustomPrompt="1"/>
          </p:nvPr>
        </p:nvSpPr>
        <p:spPr>
          <a:xfrm>
            <a:off x="6608549"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1557598" y="2419322"/>
            <a:ext cx="1006222"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2" name="Textplatzhalter 2">
            <a:extLst>
              <a:ext uri="{FF2B5EF4-FFF2-40B4-BE49-F238E27FC236}">
                <a16:creationId xmlns:a16="http://schemas.microsoft.com/office/drawing/2014/main" id="{8AE55226-34F0-49AD-9ED5-DBFD9539A220}"/>
              </a:ext>
            </a:extLst>
          </p:cNvPr>
          <p:cNvSpPr>
            <a:spLocks noGrp="1"/>
          </p:cNvSpPr>
          <p:nvPr>
            <p:ph type="body" sz="quarter" idx="27" hasCustomPrompt="1"/>
          </p:nvPr>
        </p:nvSpPr>
        <p:spPr>
          <a:xfrm>
            <a:off x="2820157" y="2419322"/>
            <a:ext cx="1006222"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3" name="Textplatzhalter 2">
            <a:extLst>
              <a:ext uri="{FF2B5EF4-FFF2-40B4-BE49-F238E27FC236}">
                <a16:creationId xmlns:a16="http://schemas.microsoft.com/office/drawing/2014/main" id="{96A26C79-841C-49E4-9B00-C5DF384B57B6}"/>
              </a:ext>
            </a:extLst>
          </p:cNvPr>
          <p:cNvSpPr>
            <a:spLocks noGrp="1"/>
          </p:cNvSpPr>
          <p:nvPr>
            <p:ph type="body" sz="quarter" idx="28" hasCustomPrompt="1"/>
          </p:nvPr>
        </p:nvSpPr>
        <p:spPr>
          <a:xfrm>
            <a:off x="4097130" y="2419322"/>
            <a:ext cx="991808"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4" name="Textplatzhalter 2">
            <a:extLst>
              <a:ext uri="{FF2B5EF4-FFF2-40B4-BE49-F238E27FC236}">
                <a16:creationId xmlns:a16="http://schemas.microsoft.com/office/drawing/2014/main" id="{ABC1CE9E-6476-4F54-9C6A-72EDF8CA9379}"/>
              </a:ext>
            </a:extLst>
          </p:cNvPr>
          <p:cNvSpPr>
            <a:spLocks noGrp="1"/>
          </p:cNvSpPr>
          <p:nvPr>
            <p:ph type="body" sz="quarter" idx="29" hasCustomPrompt="1"/>
          </p:nvPr>
        </p:nvSpPr>
        <p:spPr>
          <a:xfrm>
            <a:off x="5349618" y="2419322"/>
            <a:ext cx="1001543"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57" name="Textplatzhalter 2">
            <a:extLst>
              <a:ext uri="{FF2B5EF4-FFF2-40B4-BE49-F238E27FC236}">
                <a16:creationId xmlns:a16="http://schemas.microsoft.com/office/drawing/2014/main" id="{DEFF137E-41C9-4709-8C84-BC48F281ED80}"/>
              </a:ext>
            </a:extLst>
          </p:cNvPr>
          <p:cNvSpPr>
            <a:spLocks noGrp="1"/>
          </p:cNvSpPr>
          <p:nvPr>
            <p:ph type="body" sz="quarter" idx="30" hasCustomPrompt="1"/>
          </p:nvPr>
        </p:nvSpPr>
        <p:spPr>
          <a:xfrm>
            <a:off x="6607475" y="2419322"/>
            <a:ext cx="1008038"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52" name="Bildplatzhalter 14">
            <a:extLst>
              <a:ext uri="{FF2B5EF4-FFF2-40B4-BE49-F238E27FC236}">
                <a16:creationId xmlns:a16="http://schemas.microsoft.com/office/drawing/2014/main" id="{72F229F2-4437-1249-8A45-F8E8EAB54FCD}"/>
              </a:ext>
            </a:extLst>
          </p:cNvPr>
          <p:cNvSpPr>
            <a:spLocks noGrp="1"/>
          </p:cNvSpPr>
          <p:nvPr>
            <p:ph type="pic" sz="quarter" idx="33"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3" name="Foliennummernplatzhalter 1">
            <a:extLst>
              <a:ext uri="{FF2B5EF4-FFF2-40B4-BE49-F238E27FC236}">
                <a16:creationId xmlns:a16="http://schemas.microsoft.com/office/drawing/2014/main" id="{A2C02954-569D-EC4C-84A3-B2A28774AB86}"/>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51" name="Textplatzhalter 2">
            <a:extLst>
              <a:ext uri="{FF2B5EF4-FFF2-40B4-BE49-F238E27FC236}">
                <a16:creationId xmlns:a16="http://schemas.microsoft.com/office/drawing/2014/main" id="{6DB4D3C3-8F2D-DD44-B279-1A2D8751C14B}"/>
              </a:ext>
            </a:extLst>
          </p:cNvPr>
          <p:cNvSpPr>
            <a:spLocks noGrp="1"/>
          </p:cNvSpPr>
          <p:nvPr>
            <p:ph type="body" sz="quarter" idx="3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1248420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dell 6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899377"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61192" y="1342600"/>
            <a:ext cx="4439920" cy="300641"/>
          </a:xfrm>
          <a:prstGeom prst="rect">
            <a:avLst/>
          </a:prstGeom>
          <a:solidFill>
            <a:srgbClr val="EBEB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899377"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81152" y="1649782"/>
            <a:ext cx="0" cy="237905"/>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1411295" y="1887687"/>
            <a:ext cx="6321418"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1414015"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8372C4B2-19BD-45EE-A3D4-0C4651582630}"/>
              </a:ext>
            </a:extLst>
          </p:cNvPr>
          <p:cNvSpPr/>
          <p:nvPr userDrawn="1"/>
        </p:nvSpPr>
        <p:spPr>
          <a:xfrm>
            <a:off x="2168554"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2920171B-D6AA-4C6C-923D-6565116DE537}"/>
              </a:ext>
            </a:extLst>
          </p:cNvPr>
          <p:cNvSpPr/>
          <p:nvPr userDrawn="1"/>
        </p:nvSpPr>
        <p:spPr>
          <a:xfrm>
            <a:off x="2168554"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2683192"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CEF2CCE5-D1FD-4AD9-B578-CCD96F070824}"/>
              </a:ext>
            </a:extLst>
          </p:cNvPr>
          <p:cNvSpPr/>
          <p:nvPr userDrawn="1"/>
        </p:nvSpPr>
        <p:spPr>
          <a:xfrm>
            <a:off x="3431113"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178B66C8-1C99-4CD7-9BEA-B617B9DF9975}"/>
              </a:ext>
            </a:extLst>
          </p:cNvPr>
          <p:cNvSpPr/>
          <p:nvPr userDrawn="1"/>
        </p:nvSpPr>
        <p:spPr>
          <a:xfrm>
            <a:off x="3431113"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3946005" y="1887687"/>
            <a:ext cx="4933"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067955FC-F209-45E2-AD60-C3DBBB476CD7}"/>
              </a:ext>
            </a:extLst>
          </p:cNvPr>
          <p:cNvSpPr/>
          <p:nvPr userDrawn="1"/>
        </p:nvSpPr>
        <p:spPr>
          <a:xfrm>
            <a:off x="4692312"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7516A0B-4030-486D-B54C-A35A98978950}"/>
              </a:ext>
            </a:extLst>
          </p:cNvPr>
          <p:cNvSpPr/>
          <p:nvPr userDrawn="1"/>
        </p:nvSpPr>
        <p:spPr>
          <a:xfrm>
            <a:off x="4692312"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43">
            <a:extLst>
              <a:ext uri="{FF2B5EF4-FFF2-40B4-BE49-F238E27FC236}">
                <a16:creationId xmlns:a16="http://schemas.microsoft.com/office/drawing/2014/main" id="{1F3E0402-E702-4F5F-99C9-5F46FAAC1163}"/>
              </a:ext>
            </a:extLst>
          </p:cNvPr>
          <p:cNvCxnSpPr/>
          <p:nvPr userDrawn="1"/>
        </p:nvCxnSpPr>
        <p:spPr>
          <a:xfrm>
            <a:off x="5207649" y="1887687"/>
            <a:ext cx="4043"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8E3B1A2A-1563-4D5A-BFB7-EBDBF62E1111}"/>
              </a:ext>
            </a:extLst>
          </p:cNvPr>
          <p:cNvSpPr/>
          <p:nvPr userDrawn="1"/>
        </p:nvSpPr>
        <p:spPr>
          <a:xfrm>
            <a:off x="5952151"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73304A3C-0831-4EA1-9EF9-2547BB851775}"/>
              </a:ext>
            </a:extLst>
          </p:cNvPr>
          <p:cNvSpPr/>
          <p:nvPr userDrawn="1"/>
        </p:nvSpPr>
        <p:spPr>
          <a:xfrm>
            <a:off x="5952151"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6466789" y="1887687"/>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Rechteck 34">
            <a:extLst>
              <a:ext uri="{FF2B5EF4-FFF2-40B4-BE49-F238E27FC236}">
                <a16:creationId xmlns:a16="http://schemas.microsoft.com/office/drawing/2014/main" id="{E39B4ADB-10DF-40ED-B486-62C9BA89FA62}"/>
              </a:ext>
            </a:extLst>
          </p:cNvPr>
          <p:cNvSpPr/>
          <p:nvPr userDrawn="1"/>
        </p:nvSpPr>
        <p:spPr>
          <a:xfrm>
            <a:off x="7210630" y="2067466"/>
            <a:ext cx="1034716"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D4839D30-8704-4127-BD10-0BC72F89A18A}"/>
              </a:ext>
            </a:extLst>
          </p:cNvPr>
          <p:cNvSpPr/>
          <p:nvPr userDrawn="1"/>
        </p:nvSpPr>
        <p:spPr>
          <a:xfrm>
            <a:off x="7210630" y="2422074"/>
            <a:ext cx="1034716" cy="1705411"/>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62">
            <a:extLst>
              <a:ext uri="{FF2B5EF4-FFF2-40B4-BE49-F238E27FC236}">
                <a16:creationId xmlns:a16="http://schemas.microsoft.com/office/drawing/2014/main" id="{CA81676C-419C-4FCC-9AA0-108D84E35316}"/>
              </a:ext>
            </a:extLst>
          </p:cNvPr>
          <p:cNvCxnSpPr/>
          <p:nvPr userDrawn="1"/>
        </p:nvCxnSpPr>
        <p:spPr>
          <a:xfrm>
            <a:off x="7725268" y="1887686"/>
            <a:ext cx="5440" cy="17977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20304" y="1364333"/>
            <a:ext cx="4321696" cy="257175"/>
          </a:xfrm>
          <a:noFill/>
        </p:spPr>
        <p:txBody>
          <a:bodyPr anchor="ctr"/>
          <a:lstStyle>
            <a:lvl1pPr marL="0" indent="0" algn="ctr">
              <a:buNone/>
              <a:defRPr lang="de-AT" sz="16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20075" y="2092416"/>
            <a:ext cx="1006222" cy="257175"/>
          </a:xfrm>
          <a:noFill/>
        </p:spPr>
        <p:txBody>
          <a:bodyPr anchor="ctr"/>
          <a:lstStyle>
            <a:lvl1pPr marL="0" indent="0" algn="ctr">
              <a:buNone/>
              <a:defRPr lang="de-AT" sz="1600" kern="1200" dirty="0">
                <a:solidFill>
                  <a:srgbClr val="6E7B8C"/>
                </a:solidFill>
                <a:latin typeface="Trebuchet MS" charset="0"/>
                <a:ea typeface="Trebuchet MS" charset="0"/>
                <a:cs typeface="Trebuchet MS" charset="0"/>
              </a:defRPr>
            </a:lvl1pPr>
          </a:lstStyle>
          <a:p>
            <a:pPr lvl="0"/>
            <a:r>
              <a:rPr lang="de-AT" dirty="0"/>
              <a:t>TREB 16</a:t>
            </a:r>
          </a:p>
        </p:txBody>
      </p:sp>
      <p:sp>
        <p:nvSpPr>
          <p:cNvPr id="46" name="Textplatzhalter 3">
            <a:extLst>
              <a:ext uri="{FF2B5EF4-FFF2-40B4-BE49-F238E27FC236}">
                <a16:creationId xmlns:a16="http://schemas.microsoft.com/office/drawing/2014/main" id="{924E64D5-23C2-4C94-8235-B2FEA4F6DDA5}"/>
              </a:ext>
            </a:extLst>
          </p:cNvPr>
          <p:cNvSpPr>
            <a:spLocks noGrp="1"/>
          </p:cNvSpPr>
          <p:nvPr>
            <p:ph type="body" sz="quarter" idx="14" hasCustomPrompt="1"/>
          </p:nvPr>
        </p:nvSpPr>
        <p:spPr>
          <a:xfrm>
            <a:off x="2182634"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7" name="Textplatzhalter 3">
            <a:extLst>
              <a:ext uri="{FF2B5EF4-FFF2-40B4-BE49-F238E27FC236}">
                <a16:creationId xmlns:a16="http://schemas.microsoft.com/office/drawing/2014/main" id="{73D8F413-CCF9-45B2-B266-49FF671CE2D2}"/>
              </a:ext>
            </a:extLst>
          </p:cNvPr>
          <p:cNvSpPr>
            <a:spLocks noGrp="1"/>
          </p:cNvSpPr>
          <p:nvPr>
            <p:ph type="body" sz="quarter" idx="15" hasCustomPrompt="1"/>
          </p:nvPr>
        </p:nvSpPr>
        <p:spPr>
          <a:xfrm>
            <a:off x="3445193"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8" name="Textplatzhalter 3">
            <a:extLst>
              <a:ext uri="{FF2B5EF4-FFF2-40B4-BE49-F238E27FC236}">
                <a16:creationId xmlns:a16="http://schemas.microsoft.com/office/drawing/2014/main" id="{01328EE1-97B6-4ECF-9147-F372EF6342B3}"/>
              </a:ext>
            </a:extLst>
          </p:cNvPr>
          <p:cNvSpPr>
            <a:spLocks noGrp="1"/>
          </p:cNvSpPr>
          <p:nvPr>
            <p:ph type="body" sz="quarter" idx="16" hasCustomPrompt="1"/>
          </p:nvPr>
        </p:nvSpPr>
        <p:spPr>
          <a:xfrm>
            <a:off x="4720973"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9" name="Textplatzhalter 3">
            <a:extLst>
              <a:ext uri="{FF2B5EF4-FFF2-40B4-BE49-F238E27FC236}">
                <a16:creationId xmlns:a16="http://schemas.microsoft.com/office/drawing/2014/main" id="{CE2ED347-4511-41C1-BCBC-8F0C9D07BB67}"/>
              </a:ext>
            </a:extLst>
          </p:cNvPr>
          <p:cNvSpPr>
            <a:spLocks noGrp="1"/>
          </p:cNvSpPr>
          <p:nvPr>
            <p:ph type="body" sz="quarter" idx="17" hasCustomPrompt="1"/>
          </p:nvPr>
        </p:nvSpPr>
        <p:spPr>
          <a:xfrm>
            <a:off x="5979904"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50" name="Textplatzhalter 3">
            <a:extLst>
              <a:ext uri="{FF2B5EF4-FFF2-40B4-BE49-F238E27FC236}">
                <a16:creationId xmlns:a16="http://schemas.microsoft.com/office/drawing/2014/main" id="{E772B308-C759-42B3-8C06-D6FBBD81A833}"/>
              </a:ext>
            </a:extLst>
          </p:cNvPr>
          <p:cNvSpPr>
            <a:spLocks noGrp="1"/>
          </p:cNvSpPr>
          <p:nvPr>
            <p:ph type="body" sz="quarter" idx="18" hasCustomPrompt="1"/>
          </p:nvPr>
        </p:nvSpPr>
        <p:spPr>
          <a:xfrm>
            <a:off x="7238156" y="2092416"/>
            <a:ext cx="1006222"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600" kern="1200" dirty="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28953" y="2419322"/>
            <a:ext cx="1006222"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2" name="Textplatzhalter 2">
            <a:extLst>
              <a:ext uri="{FF2B5EF4-FFF2-40B4-BE49-F238E27FC236}">
                <a16:creationId xmlns:a16="http://schemas.microsoft.com/office/drawing/2014/main" id="{8AE55226-34F0-49AD-9ED5-DBFD9539A220}"/>
              </a:ext>
            </a:extLst>
          </p:cNvPr>
          <p:cNvSpPr>
            <a:spLocks noGrp="1"/>
          </p:cNvSpPr>
          <p:nvPr>
            <p:ph type="body" sz="quarter" idx="27" hasCustomPrompt="1"/>
          </p:nvPr>
        </p:nvSpPr>
        <p:spPr>
          <a:xfrm>
            <a:off x="2191512" y="2419322"/>
            <a:ext cx="1006222"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3" name="Textplatzhalter 2">
            <a:extLst>
              <a:ext uri="{FF2B5EF4-FFF2-40B4-BE49-F238E27FC236}">
                <a16:creationId xmlns:a16="http://schemas.microsoft.com/office/drawing/2014/main" id="{96A26C79-841C-49E4-9B00-C5DF384B57B6}"/>
              </a:ext>
            </a:extLst>
          </p:cNvPr>
          <p:cNvSpPr>
            <a:spLocks noGrp="1"/>
          </p:cNvSpPr>
          <p:nvPr>
            <p:ph type="body" sz="quarter" idx="28" hasCustomPrompt="1"/>
          </p:nvPr>
        </p:nvSpPr>
        <p:spPr>
          <a:xfrm>
            <a:off x="3468485" y="2419322"/>
            <a:ext cx="991808"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4" name="Textplatzhalter 2">
            <a:extLst>
              <a:ext uri="{FF2B5EF4-FFF2-40B4-BE49-F238E27FC236}">
                <a16:creationId xmlns:a16="http://schemas.microsoft.com/office/drawing/2014/main" id="{ABC1CE9E-6476-4F54-9C6A-72EDF8CA9379}"/>
              </a:ext>
            </a:extLst>
          </p:cNvPr>
          <p:cNvSpPr>
            <a:spLocks noGrp="1"/>
          </p:cNvSpPr>
          <p:nvPr>
            <p:ph type="body" sz="quarter" idx="29" hasCustomPrompt="1"/>
          </p:nvPr>
        </p:nvSpPr>
        <p:spPr>
          <a:xfrm>
            <a:off x="4720973" y="2419322"/>
            <a:ext cx="1001543"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57" name="Textplatzhalter 2">
            <a:extLst>
              <a:ext uri="{FF2B5EF4-FFF2-40B4-BE49-F238E27FC236}">
                <a16:creationId xmlns:a16="http://schemas.microsoft.com/office/drawing/2014/main" id="{DEFF137E-41C9-4709-8C84-BC48F281ED80}"/>
              </a:ext>
            </a:extLst>
          </p:cNvPr>
          <p:cNvSpPr>
            <a:spLocks noGrp="1"/>
          </p:cNvSpPr>
          <p:nvPr>
            <p:ph type="body" sz="quarter" idx="30" hasCustomPrompt="1"/>
          </p:nvPr>
        </p:nvSpPr>
        <p:spPr>
          <a:xfrm>
            <a:off x="5978830" y="2419322"/>
            <a:ext cx="1008038"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0" name="Textplatzhalter 2">
            <a:extLst>
              <a:ext uri="{FF2B5EF4-FFF2-40B4-BE49-F238E27FC236}">
                <a16:creationId xmlns:a16="http://schemas.microsoft.com/office/drawing/2014/main" id="{42FB1723-3BEE-4EDB-822F-599BD4AE964F}"/>
              </a:ext>
            </a:extLst>
          </p:cNvPr>
          <p:cNvSpPr>
            <a:spLocks noGrp="1"/>
          </p:cNvSpPr>
          <p:nvPr>
            <p:ph type="body" sz="quarter" idx="31" hasCustomPrompt="1"/>
          </p:nvPr>
        </p:nvSpPr>
        <p:spPr>
          <a:xfrm>
            <a:off x="7236608" y="2419322"/>
            <a:ext cx="1008738" cy="1630363"/>
          </a:xfrm>
        </p:spPr>
        <p:txBody>
          <a:bodyPr lIns="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52" name="Bildplatzhalter 14">
            <a:extLst>
              <a:ext uri="{FF2B5EF4-FFF2-40B4-BE49-F238E27FC236}">
                <a16:creationId xmlns:a16="http://schemas.microsoft.com/office/drawing/2014/main" id="{72F229F2-4437-1249-8A45-F8E8EAB54FCD}"/>
              </a:ext>
            </a:extLst>
          </p:cNvPr>
          <p:cNvSpPr>
            <a:spLocks noGrp="1"/>
          </p:cNvSpPr>
          <p:nvPr>
            <p:ph type="pic" sz="quarter" idx="33"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3" name="Foliennummernplatzhalter 1">
            <a:extLst>
              <a:ext uri="{FF2B5EF4-FFF2-40B4-BE49-F238E27FC236}">
                <a16:creationId xmlns:a16="http://schemas.microsoft.com/office/drawing/2014/main" id="{A2C02954-569D-EC4C-84A3-B2A28774AB86}"/>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51" name="Textplatzhalter 2">
            <a:extLst>
              <a:ext uri="{FF2B5EF4-FFF2-40B4-BE49-F238E27FC236}">
                <a16:creationId xmlns:a16="http://schemas.microsoft.com/office/drawing/2014/main" id="{6DB4D3C3-8F2D-DD44-B279-1A2D8751C14B}"/>
              </a:ext>
            </a:extLst>
          </p:cNvPr>
          <p:cNvSpPr>
            <a:spLocks noGrp="1"/>
          </p:cNvSpPr>
          <p:nvPr>
            <p:ph type="body" sz="quarter" idx="3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1515199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B3B56A1E-3079-4225-BE0A-AA98E646364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Diagrammplatzhalter 3">
            <a:extLst>
              <a:ext uri="{FF2B5EF4-FFF2-40B4-BE49-F238E27FC236}">
                <a16:creationId xmlns:a16="http://schemas.microsoft.com/office/drawing/2014/main" id="{BE06997E-9F2A-4771-BEC6-4723945D6EBB}"/>
              </a:ext>
            </a:extLst>
          </p:cNvPr>
          <p:cNvSpPr>
            <a:spLocks noGrp="1"/>
          </p:cNvSpPr>
          <p:nvPr>
            <p:ph type="chart" sz="quarter" idx="10"/>
          </p:nvPr>
        </p:nvSpPr>
        <p:spPr>
          <a:xfrm>
            <a:off x="1365250" y="1538288"/>
            <a:ext cx="6477000" cy="2728912"/>
          </a:xfrm>
        </p:spPr>
        <p:txBody>
          <a:bodyPr/>
          <a:lstStyle>
            <a:lvl1pPr marL="0" indent="0">
              <a:buNone/>
              <a:defRPr sz="1100"/>
            </a:lvl1pPr>
          </a:lstStyle>
          <a:p>
            <a:r>
              <a:rPr lang="de-DE" sz="1100"/>
              <a:t>Diagramm durch Klicken auf Symbol hinzufügen</a:t>
            </a:r>
            <a:endParaRPr lang="de-AT" dirty="0"/>
          </a:p>
        </p:txBody>
      </p:sp>
      <p:sp>
        <p:nvSpPr>
          <p:cNvPr id="6" name="Bildplatzhalter 2">
            <a:extLst>
              <a:ext uri="{FF2B5EF4-FFF2-40B4-BE49-F238E27FC236}">
                <a16:creationId xmlns:a16="http://schemas.microsoft.com/office/drawing/2014/main" id="{B790659E-9DEB-4DE3-BDAF-A5F61AE07AF0}"/>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7" name="Textplatzhalter 11">
            <a:extLst>
              <a:ext uri="{FF2B5EF4-FFF2-40B4-BE49-F238E27FC236}">
                <a16:creationId xmlns:a16="http://schemas.microsoft.com/office/drawing/2014/main" id="{778B028D-734F-4898-850B-C9BCA80806EC}"/>
              </a:ext>
            </a:extLst>
          </p:cNvPr>
          <p:cNvSpPr>
            <a:spLocks noGrp="1"/>
          </p:cNvSpPr>
          <p:nvPr>
            <p:ph type="body" sz="quarter" idx="17"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8" name="Textplatzhalter 11">
            <a:extLst>
              <a:ext uri="{FF2B5EF4-FFF2-40B4-BE49-F238E27FC236}">
                <a16:creationId xmlns:a16="http://schemas.microsoft.com/office/drawing/2014/main" id="{820312CD-1AB9-48CD-874E-014E7B253764}"/>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3" name="Textplatzhalter 2">
            <a:extLst>
              <a:ext uri="{FF2B5EF4-FFF2-40B4-BE49-F238E27FC236}">
                <a16:creationId xmlns:a16="http://schemas.microsoft.com/office/drawing/2014/main" id="{99E16466-3A61-423C-9775-21F7BDBC82C6}"/>
              </a:ext>
            </a:extLst>
          </p:cNvPr>
          <p:cNvSpPr>
            <a:spLocks noGrp="1"/>
          </p:cNvSpPr>
          <p:nvPr>
            <p:ph type="body" sz="quarter" idx="18"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11" name="Bildplatzhalter 14">
            <a:extLst>
              <a:ext uri="{FF2B5EF4-FFF2-40B4-BE49-F238E27FC236}">
                <a16:creationId xmlns:a16="http://schemas.microsoft.com/office/drawing/2014/main" id="{F1FB17C0-BD29-3047-AF7F-505F25A70029}"/>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4" name="Foliennummernplatzhalter 1">
            <a:extLst>
              <a:ext uri="{FF2B5EF4-FFF2-40B4-BE49-F238E27FC236}">
                <a16:creationId xmlns:a16="http://schemas.microsoft.com/office/drawing/2014/main" id="{1628AA5F-2CF2-624E-A4D2-9BC9E1D17A72}"/>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Tree>
    <p:extLst>
      <p:ext uri="{BB962C8B-B14F-4D97-AF65-F5344CB8AC3E}">
        <p14:creationId xmlns:p14="http://schemas.microsoft.com/office/powerpoint/2010/main" val="3956292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reisdiagramme 1">
    <p:spTree>
      <p:nvGrpSpPr>
        <p:cNvPr id="1" name=""/>
        <p:cNvGrpSpPr/>
        <p:nvPr/>
      </p:nvGrpSpPr>
      <p:grpSpPr>
        <a:xfrm>
          <a:off x="0" y="0"/>
          <a:ext cx="0" cy="0"/>
          <a:chOff x="0" y="0"/>
          <a:chExt cx="0" cy="0"/>
        </a:xfrm>
      </p:grpSpPr>
      <p:sp>
        <p:nvSpPr>
          <p:cNvPr id="8" name="Oval 42">
            <a:extLst>
              <a:ext uri="{FF2B5EF4-FFF2-40B4-BE49-F238E27FC236}">
                <a16:creationId xmlns:a16="http://schemas.microsoft.com/office/drawing/2014/main" id="{8C83A4F9-0680-4FE3-B527-F31DC694B899}"/>
              </a:ext>
            </a:extLst>
          </p:cNvPr>
          <p:cNvSpPr/>
          <p:nvPr userDrawn="1"/>
        </p:nvSpPr>
        <p:spPr>
          <a:xfrm>
            <a:off x="2027315" y="1726489"/>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Oval 67">
            <a:extLst>
              <a:ext uri="{FF2B5EF4-FFF2-40B4-BE49-F238E27FC236}">
                <a16:creationId xmlns:a16="http://schemas.microsoft.com/office/drawing/2014/main" id="{D3FF0D88-5DA4-4B3A-91FF-07B81797392E}"/>
              </a:ext>
            </a:extLst>
          </p:cNvPr>
          <p:cNvSpPr/>
          <p:nvPr userDrawn="1"/>
        </p:nvSpPr>
        <p:spPr>
          <a:xfrm>
            <a:off x="3227608" y="1726489"/>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Oval 79">
            <a:extLst>
              <a:ext uri="{FF2B5EF4-FFF2-40B4-BE49-F238E27FC236}">
                <a16:creationId xmlns:a16="http://schemas.microsoft.com/office/drawing/2014/main" id="{31E4A8F4-6F42-40F1-ABE4-199C0FB2BA08}"/>
              </a:ext>
            </a:extLst>
          </p:cNvPr>
          <p:cNvSpPr/>
          <p:nvPr userDrawn="1"/>
        </p:nvSpPr>
        <p:spPr>
          <a:xfrm>
            <a:off x="4429639" y="1726489"/>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Oval 81">
            <a:extLst>
              <a:ext uri="{FF2B5EF4-FFF2-40B4-BE49-F238E27FC236}">
                <a16:creationId xmlns:a16="http://schemas.microsoft.com/office/drawing/2014/main" id="{67F7A329-958C-435C-B8B0-6029D370313C}"/>
              </a:ext>
            </a:extLst>
          </p:cNvPr>
          <p:cNvSpPr/>
          <p:nvPr userDrawn="1"/>
        </p:nvSpPr>
        <p:spPr>
          <a:xfrm>
            <a:off x="5628934" y="1726489"/>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Oval 86">
            <a:extLst>
              <a:ext uri="{FF2B5EF4-FFF2-40B4-BE49-F238E27FC236}">
                <a16:creationId xmlns:a16="http://schemas.microsoft.com/office/drawing/2014/main" id="{412D2B62-6C47-4471-AC69-AB3AF8A9B5F0}"/>
              </a:ext>
            </a:extLst>
          </p:cNvPr>
          <p:cNvSpPr/>
          <p:nvPr userDrawn="1"/>
        </p:nvSpPr>
        <p:spPr>
          <a:xfrm>
            <a:off x="6833702" y="1726489"/>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Textplatzhalter 2">
            <a:extLst>
              <a:ext uri="{FF2B5EF4-FFF2-40B4-BE49-F238E27FC236}">
                <a16:creationId xmlns:a16="http://schemas.microsoft.com/office/drawing/2014/main" id="{08847EAE-E618-4B08-BC8C-F6C1DC0D33AD}"/>
              </a:ext>
            </a:extLst>
          </p:cNvPr>
          <p:cNvSpPr>
            <a:spLocks noGrp="1"/>
          </p:cNvSpPr>
          <p:nvPr>
            <p:ph type="body" sz="quarter" idx="15" hasCustomPrompt="1"/>
          </p:nvPr>
        </p:nvSpPr>
        <p:spPr>
          <a:xfrm>
            <a:off x="4156823" y="2419349"/>
            <a:ext cx="1122363" cy="2287587"/>
          </a:xfrm>
        </p:spPr>
        <p:txBody>
          <a:bodyPr/>
          <a:lstStyle>
            <a:lvl1pPr marL="180975" indent="-180975">
              <a:lnSpc>
                <a:spcPts val="1900"/>
              </a:lnSpc>
              <a:spcAft>
                <a:spcPts val="240"/>
              </a:spcAft>
              <a:buClr>
                <a:schemeClr val="accent6"/>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8" name="Textplatzhalter 2">
            <a:extLst>
              <a:ext uri="{FF2B5EF4-FFF2-40B4-BE49-F238E27FC236}">
                <a16:creationId xmlns:a16="http://schemas.microsoft.com/office/drawing/2014/main" id="{39CEAC7A-EE71-4590-998B-D5977FFA8ABD}"/>
              </a:ext>
            </a:extLst>
          </p:cNvPr>
          <p:cNvSpPr>
            <a:spLocks noGrp="1"/>
          </p:cNvSpPr>
          <p:nvPr>
            <p:ph type="body" sz="quarter" idx="16" hasCustomPrompt="1"/>
          </p:nvPr>
        </p:nvSpPr>
        <p:spPr>
          <a:xfrm>
            <a:off x="5352590" y="2419349"/>
            <a:ext cx="1122363" cy="2287587"/>
          </a:xfrm>
        </p:spPr>
        <p:txBody>
          <a:bodyPr/>
          <a:lstStyle>
            <a:lvl1pPr marL="180975" indent="-180975">
              <a:lnSpc>
                <a:spcPts val="1900"/>
              </a:lnSpc>
              <a:spcAft>
                <a:spcPts val="240"/>
              </a:spcAft>
              <a:buClr>
                <a:schemeClr val="accent2"/>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9" name="Textplatzhalter 2">
            <a:extLst>
              <a:ext uri="{FF2B5EF4-FFF2-40B4-BE49-F238E27FC236}">
                <a16:creationId xmlns:a16="http://schemas.microsoft.com/office/drawing/2014/main" id="{CC4607DE-B869-40A8-9F8D-97E43DEF5DF3}"/>
              </a:ext>
            </a:extLst>
          </p:cNvPr>
          <p:cNvSpPr>
            <a:spLocks noGrp="1"/>
          </p:cNvSpPr>
          <p:nvPr>
            <p:ph type="body" sz="quarter" idx="17" hasCustomPrompt="1"/>
          </p:nvPr>
        </p:nvSpPr>
        <p:spPr>
          <a:xfrm>
            <a:off x="6559303" y="2419349"/>
            <a:ext cx="1122363" cy="2287587"/>
          </a:xfrm>
        </p:spPr>
        <p:txBody>
          <a:bodyPr/>
          <a:lstStyle>
            <a:lvl1pPr marL="180975" indent="-180975">
              <a:lnSpc>
                <a:spcPts val="1900"/>
              </a:lnSpc>
              <a:spcAft>
                <a:spcPts val="240"/>
              </a:spcAft>
              <a:buClr>
                <a:srgbClr val="C5CDD3"/>
              </a:buClr>
              <a:buSzPct val="110000"/>
              <a:buFont typeface="Wingdings" panose="05000000000000000000" pitchFamily="2" charset="2"/>
              <a:buChar char="§"/>
              <a:defRPr sz="1000">
                <a:solidFill>
                  <a:schemeClr val="tx1"/>
                </a:solidFill>
              </a:defRPr>
            </a:lvl1pPr>
          </a:lstStyle>
          <a:p>
            <a:pPr lvl="0"/>
            <a:r>
              <a:rPr lang="de-DE" dirty="0"/>
              <a:t>Trebuchet </a:t>
            </a:r>
            <a:br>
              <a:rPr lang="de-DE" dirty="0"/>
            </a:br>
            <a:r>
              <a:rPr lang="de-DE" dirty="0"/>
              <a:t>8 Punkt</a:t>
            </a:r>
          </a:p>
        </p:txBody>
      </p:sp>
      <p:sp>
        <p:nvSpPr>
          <p:cNvPr id="45" name="Diagrammplatzhalter 44">
            <a:extLst>
              <a:ext uri="{FF2B5EF4-FFF2-40B4-BE49-F238E27FC236}">
                <a16:creationId xmlns:a16="http://schemas.microsoft.com/office/drawing/2014/main" id="{B010A7AE-ED0E-4B98-8D9B-3E99542A250B}"/>
              </a:ext>
            </a:extLst>
          </p:cNvPr>
          <p:cNvSpPr>
            <a:spLocks noGrp="1"/>
          </p:cNvSpPr>
          <p:nvPr>
            <p:ph type="chart" sz="quarter" idx="18"/>
          </p:nvPr>
        </p:nvSpPr>
        <p:spPr>
          <a:xfrm>
            <a:off x="2056821" y="1748382"/>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2" name="Diagrammplatzhalter 44">
            <a:extLst>
              <a:ext uri="{FF2B5EF4-FFF2-40B4-BE49-F238E27FC236}">
                <a16:creationId xmlns:a16="http://schemas.microsoft.com/office/drawing/2014/main" id="{5D09E7C1-F7A7-4495-BF27-C9E24AD62240}"/>
              </a:ext>
            </a:extLst>
          </p:cNvPr>
          <p:cNvSpPr>
            <a:spLocks noGrp="1"/>
          </p:cNvSpPr>
          <p:nvPr>
            <p:ph type="chart" sz="quarter" idx="19"/>
          </p:nvPr>
        </p:nvSpPr>
        <p:spPr>
          <a:xfrm>
            <a:off x="3249414" y="1748382"/>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3" name="Diagrammplatzhalter 44">
            <a:extLst>
              <a:ext uri="{FF2B5EF4-FFF2-40B4-BE49-F238E27FC236}">
                <a16:creationId xmlns:a16="http://schemas.microsoft.com/office/drawing/2014/main" id="{171D096A-B0AC-4794-95D0-6BB3F50C07F9}"/>
              </a:ext>
            </a:extLst>
          </p:cNvPr>
          <p:cNvSpPr>
            <a:spLocks noGrp="1"/>
          </p:cNvSpPr>
          <p:nvPr>
            <p:ph type="chart" sz="quarter" idx="20"/>
          </p:nvPr>
        </p:nvSpPr>
        <p:spPr>
          <a:xfrm>
            <a:off x="4453646" y="1748382"/>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4" name="Diagrammplatzhalter 44">
            <a:extLst>
              <a:ext uri="{FF2B5EF4-FFF2-40B4-BE49-F238E27FC236}">
                <a16:creationId xmlns:a16="http://schemas.microsoft.com/office/drawing/2014/main" id="{F13C8D52-9CF1-4F66-B3AB-FDFD2C6C6CB6}"/>
              </a:ext>
            </a:extLst>
          </p:cNvPr>
          <p:cNvSpPr>
            <a:spLocks noGrp="1"/>
          </p:cNvSpPr>
          <p:nvPr>
            <p:ph type="chart" sz="quarter" idx="21"/>
          </p:nvPr>
        </p:nvSpPr>
        <p:spPr>
          <a:xfrm>
            <a:off x="5650827" y="1750685"/>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5" name="Diagrammplatzhalter 44">
            <a:extLst>
              <a:ext uri="{FF2B5EF4-FFF2-40B4-BE49-F238E27FC236}">
                <a16:creationId xmlns:a16="http://schemas.microsoft.com/office/drawing/2014/main" id="{D1CDD7E7-ACD8-434D-B771-CA2524F47996}"/>
              </a:ext>
            </a:extLst>
          </p:cNvPr>
          <p:cNvSpPr>
            <a:spLocks noGrp="1"/>
          </p:cNvSpPr>
          <p:nvPr>
            <p:ph type="chart" sz="quarter" idx="22"/>
          </p:nvPr>
        </p:nvSpPr>
        <p:spPr>
          <a:xfrm>
            <a:off x="6855595" y="1753773"/>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23" name="Rechteck 22">
            <a:extLst>
              <a:ext uri="{FF2B5EF4-FFF2-40B4-BE49-F238E27FC236}">
                <a16:creationId xmlns:a16="http://schemas.microsoft.com/office/drawing/2014/main" id="{E0DF8602-476B-44D9-8BB5-FC03C02D6E60}"/>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2" name="Bildplatzhalter 2">
            <a:extLst>
              <a:ext uri="{FF2B5EF4-FFF2-40B4-BE49-F238E27FC236}">
                <a16:creationId xmlns:a16="http://schemas.microsoft.com/office/drawing/2014/main" id="{679AB0A7-C98A-4E6B-88A1-3C32C03FC190}"/>
              </a:ext>
            </a:extLst>
          </p:cNvPr>
          <p:cNvSpPr>
            <a:spLocks noGrp="1"/>
          </p:cNvSpPr>
          <p:nvPr>
            <p:ph type="pic" sz="quarter" idx="23"/>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20" name="Textplatzhalter 11">
            <a:extLst>
              <a:ext uri="{FF2B5EF4-FFF2-40B4-BE49-F238E27FC236}">
                <a16:creationId xmlns:a16="http://schemas.microsoft.com/office/drawing/2014/main" id="{4EDCABF5-A6D8-49E9-BF6E-37A276F683E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1" name="Textplatzhalter 11">
            <a:extLst>
              <a:ext uri="{FF2B5EF4-FFF2-40B4-BE49-F238E27FC236}">
                <a16:creationId xmlns:a16="http://schemas.microsoft.com/office/drawing/2014/main" id="{781DD66F-73CA-4561-B0C8-4FDC490FD443}"/>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7" name="Textplatzhalter 2">
            <a:extLst>
              <a:ext uri="{FF2B5EF4-FFF2-40B4-BE49-F238E27FC236}">
                <a16:creationId xmlns:a16="http://schemas.microsoft.com/office/drawing/2014/main" id="{952A533D-A0DF-4C14-B8E4-1226EF8A0E50}"/>
              </a:ext>
            </a:extLst>
          </p:cNvPr>
          <p:cNvSpPr>
            <a:spLocks noGrp="1"/>
          </p:cNvSpPr>
          <p:nvPr>
            <p:ph type="body" sz="quarter" idx="2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25" name="Bildplatzhalter 14">
            <a:extLst>
              <a:ext uri="{FF2B5EF4-FFF2-40B4-BE49-F238E27FC236}">
                <a16:creationId xmlns:a16="http://schemas.microsoft.com/office/drawing/2014/main" id="{2580CC0E-2BBD-344E-B2EC-53C7629F5963}"/>
              </a:ext>
            </a:extLst>
          </p:cNvPr>
          <p:cNvSpPr>
            <a:spLocks noGrp="1"/>
          </p:cNvSpPr>
          <p:nvPr>
            <p:ph type="pic" sz="quarter" idx="26"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8" name="Foliennummernplatzhalter 1">
            <a:extLst>
              <a:ext uri="{FF2B5EF4-FFF2-40B4-BE49-F238E27FC236}">
                <a16:creationId xmlns:a16="http://schemas.microsoft.com/office/drawing/2014/main" id="{F4912C99-4574-F84E-BC8C-5681D2DC2A3C}"/>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 name="Textplatzhalter 2">
            <a:extLst>
              <a:ext uri="{FF2B5EF4-FFF2-40B4-BE49-F238E27FC236}">
                <a16:creationId xmlns:a16="http://schemas.microsoft.com/office/drawing/2014/main" id="{91C55636-1A4B-4FAB-B00C-AFED375292D2}"/>
              </a:ext>
            </a:extLst>
          </p:cNvPr>
          <p:cNvSpPr>
            <a:spLocks noGrp="1"/>
          </p:cNvSpPr>
          <p:nvPr>
            <p:ph type="body" sz="quarter" idx="13" hasCustomPrompt="1"/>
          </p:nvPr>
        </p:nvSpPr>
        <p:spPr>
          <a:xfrm>
            <a:off x="1757690" y="2419349"/>
            <a:ext cx="1122363" cy="2287587"/>
          </a:xfrm>
        </p:spPr>
        <p:txBody>
          <a:bodyPr/>
          <a:lstStyle>
            <a:lvl1pPr marL="180975" indent="-180975">
              <a:lnSpc>
                <a:spcPts val="1900"/>
              </a:lnSpc>
              <a:spcAft>
                <a:spcPts val="240"/>
              </a:spcAft>
              <a:buClr>
                <a:srgbClr val="36424A"/>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6" name="Textplatzhalter 2">
            <a:extLst>
              <a:ext uri="{FF2B5EF4-FFF2-40B4-BE49-F238E27FC236}">
                <a16:creationId xmlns:a16="http://schemas.microsoft.com/office/drawing/2014/main" id="{CFB414F1-81F5-4B2D-8325-FC33F669A863}"/>
              </a:ext>
            </a:extLst>
          </p:cNvPr>
          <p:cNvSpPr>
            <a:spLocks noGrp="1"/>
          </p:cNvSpPr>
          <p:nvPr>
            <p:ph type="body" sz="quarter" idx="14" hasCustomPrompt="1"/>
          </p:nvPr>
        </p:nvSpPr>
        <p:spPr>
          <a:xfrm>
            <a:off x="2955583" y="2419349"/>
            <a:ext cx="1122363" cy="2287587"/>
          </a:xfrm>
        </p:spPr>
        <p:txBody>
          <a:bodyPr/>
          <a:lstStyle>
            <a:lvl1pPr marL="180975" indent="-180975">
              <a:lnSpc>
                <a:spcPts val="1900"/>
              </a:lnSpc>
              <a:spcAft>
                <a:spcPts val="240"/>
              </a:spcAft>
              <a:buClr>
                <a:srgbClr val="6E7B8C"/>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Tree>
    <p:extLst>
      <p:ext uri="{BB962C8B-B14F-4D97-AF65-F5344CB8AC3E}">
        <p14:creationId xmlns:p14="http://schemas.microsoft.com/office/powerpoint/2010/main" val="912491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reisdiagramme 2">
    <p:spTree>
      <p:nvGrpSpPr>
        <p:cNvPr id="1" name=""/>
        <p:cNvGrpSpPr/>
        <p:nvPr/>
      </p:nvGrpSpPr>
      <p:grpSpPr>
        <a:xfrm>
          <a:off x="0" y="0"/>
          <a:ext cx="0" cy="0"/>
          <a:chOff x="0" y="0"/>
          <a:chExt cx="0" cy="0"/>
        </a:xfrm>
      </p:grpSpPr>
      <p:sp>
        <p:nvSpPr>
          <p:cNvPr id="87" name="Rechteck 86">
            <a:extLst>
              <a:ext uri="{FF2B5EF4-FFF2-40B4-BE49-F238E27FC236}">
                <a16:creationId xmlns:a16="http://schemas.microsoft.com/office/drawing/2014/main" id="{8789533A-EB8A-4475-851D-5B3E89BF330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0" name="Oval 30">
            <a:extLst>
              <a:ext uri="{FF2B5EF4-FFF2-40B4-BE49-F238E27FC236}">
                <a16:creationId xmlns:a16="http://schemas.microsoft.com/office/drawing/2014/main" id="{EDF62445-E599-4A39-92D7-64A21059CBF0}"/>
              </a:ext>
            </a:extLst>
          </p:cNvPr>
          <p:cNvSpPr/>
          <p:nvPr userDrawn="1"/>
        </p:nvSpPr>
        <p:spPr>
          <a:xfrm>
            <a:off x="202363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Oval 32">
            <a:extLst>
              <a:ext uri="{FF2B5EF4-FFF2-40B4-BE49-F238E27FC236}">
                <a16:creationId xmlns:a16="http://schemas.microsoft.com/office/drawing/2014/main" id="{2B7E2024-7DE2-4125-BE9A-3DED5C6C4C5A}"/>
              </a:ext>
            </a:extLst>
          </p:cNvPr>
          <p:cNvSpPr/>
          <p:nvPr userDrawn="1"/>
        </p:nvSpPr>
        <p:spPr>
          <a:xfrm>
            <a:off x="322487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Oval 34">
            <a:extLst>
              <a:ext uri="{FF2B5EF4-FFF2-40B4-BE49-F238E27FC236}">
                <a16:creationId xmlns:a16="http://schemas.microsoft.com/office/drawing/2014/main" id="{D5153542-B5B7-4088-9334-DE2185D7CCB1}"/>
              </a:ext>
            </a:extLst>
          </p:cNvPr>
          <p:cNvSpPr/>
          <p:nvPr userDrawn="1"/>
        </p:nvSpPr>
        <p:spPr>
          <a:xfrm>
            <a:off x="442611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Oval 36">
            <a:extLst>
              <a:ext uri="{FF2B5EF4-FFF2-40B4-BE49-F238E27FC236}">
                <a16:creationId xmlns:a16="http://schemas.microsoft.com/office/drawing/2014/main" id="{E1E893A6-3C44-4A9A-8847-BACFEF272A17}"/>
              </a:ext>
            </a:extLst>
          </p:cNvPr>
          <p:cNvSpPr/>
          <p:nvPr userDrawn="1"/>
        </p:nvSpPr>
        <p:spPr>
          <a:xfrm>
            <a:off x="562735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Oval 46">
            <a:extLst>
              <a:ext uri="{FF2B5EF4-FFF2-40B4-BE49-F238E27FC236}">
                <a16:creationId xmlns:a16="http://schemas.microsoft.com/office/drawing/2014/main" id="{A27A425F-0121-47EB-86E3-E89A31A4E942}"/>
              </a:ext>
            </a:extLst>
          </p:cNvPr>
          <p:cNvSpPr/>
          <p:nvPr userDrawn="1"/>
        </p:nvSpPr>
        <p:spPr>
          <a:xfrm>
            <a:off x="682859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Abgerundetes Rechteck 50">
            <a:extLst>
              <a:ext uri="{FF2B5EF4-FFF2-40B4-BE49-F238E27FC236}">
                <a16:creationId xmlns:a16="http://schemas.microsoft.com/office/drawing/2014/main" id="{40B95044-2FF9-4438-91B9-F8433D91985D}"/>
              </a:ext>
            </a:extLst>
          </p:cNvPr>
          <p:cNvSpPr/>
          <p:nvPr userDrawn="1"/>
        </p:nvSpPr>
        <p:spPr>
          <a:xfrm rot="16200000" flipV="1">
            <a:off x="2272723" y="2387467"/>
            <a:ext cx="1286845" cy="45719"/>
          </a:xfrm>
          <a:prstGeom prst="round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Abgerundetes Rechteck 51">
            <a:extLst>
              <a:ext uri="{FF2B5EF4-FFF2-40B4-BE49-F238E27FC236}">
                <a16:creationId xmlns:a16="http://schemas.microsoft.com/office/drawing/2014/main" id="{7A07FCD4-12C6-43A6-AE9D-E83B25E99BEF}"/>
              </a:ext>
            </a:extLst>
          </p:cNvPr>
          <p:cNvSpPr/>
          <p:nvPr userDrawn="1"/>
        </p:nvSpPr>
        <p:spPr>
          <a:xfrm rot="16200000" flipV="1">
            <a:off x="3473963" y="2387466"/>
            <a:ext cx="1286845" cy="45719"/>
          </a:xfrm>
          <a:prstGeom prst="round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Abgerundetes Rechteck 52">
            <a:extLst>
              <a:ext uri="{FF2B5EF4-FFF2-40B4-BE49-F238E27FC236}">
                <a16:creationId xmlns:a16="http://schemas.microsoft.com/office/drawing/2014/main" id="{B582F857-D37B-4F05-9A4B-269C88D5502E}"/>
              </a:ext>
            </a:extLst>
          </p:cNvPr>
          <p:cNvSpPr/>
          <p:nvPr userDrawn="1"/>
        </p:nvSpPr>
        <p:spPr>
          <a:xfrm rot="16200000" flipV="1">
            <a:off x="4675203" y="2387466"/>
            <a:ext cx="1286845" cy="45719"/>
          </a:xfrm>
          <a:prstGeom prst="round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Abgerundetes Rechteck 53">
            <a:extLst>
              <a:ext uri="{FF2B5EF4-FFF2-40B4-BE49-F238E27FC236}">
                <a16:creationId xmlns:a16="http://schemas.microsoft.com/office/drawing/2014/main" id="{D76D1F76-7695-4650-A41B-4F051D4FE90D}"/>
              </a:ext>
            </a:extLst>
          </p:cNvPr>
          <p:cNvSpPr/>
          <p:nvPr userDrawn="1"/>
        </p:nvSpPr>
        <p:spPr>
          <a:xfrm rot="16200000" flipV="1">
            <a:off x="5876443" y="2387466"/>
            <a:ext cx="1286845" cy="45719"/>
          </a:xfrm>
          <a:prstGeom prst="round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Diagrammplatzhalter 44">
            <a:extLst>
              <a:ext uri="{FF2B5EF4-FFF2-40B4-BE49-F238E27FC236}">
                <a16:creationId xmlns:a16="http://schemas.microsoft.com/office/drawing/2014/main" id="{B010A7AE-ED0E-4B98-8D9B-3E99542A250B}"/>
              </a:ext>
            </a:extLst>
          </p:cNvPr>
          <p:cNvSpPr>
            <a:spLocks noGrp="1"/>
          </p:cNvSpPr>
          <p:nvPr>
            <p:ph type="chart" sz="quarter" idx="18"/>
          </p:nvPr>
        </p:nvSpPr>
        <p:spPr>
          <a:xfrm>
            <a:off x="2040485"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2" name="Diagrammplatzhalter 44">
            <a:extLst>
              <a:ext uri="{FF2B5EF4-FFF2-40B4-BE49-F238E27FC236}">
                <a16:creationId xmlns:a16="http://schemas.microsoft.com/office/drawing/2014/main" id="{5D09E7C1-F7A7-4495-BF27-C9E24AD62240}"/>
              </a:ext>
            </a:extLst>
          </p:cNvPr>
          <p:cNvSpPr>
            <a:spLocks noGrp="1"/>
          </p:cNvSpPr>
          <p:nvPr>
            <p:ph type="chart" sz="quarter" idx="19"/>
          </p:nvPr>
        </p:nvSpPr>
        <p:spPr>
          <a:xfrm>
            <a:off x="3247355"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3" name="Diagrammplatzhalter 44">
            <a:extLst>
              <a:ext uri="{FF2B5EF4-FFF2-40B4-BE49-F238E27FC236}">
                <a16:creationId xmlns:a16="http://schemas.microsoft.com/office/drawing/2014/main" id="{171D096A-B0AC-4794-95D0-6BB3F50C07F9}"/>
              </a:ext>
            </a:extLst>
          </p:cNvPr>
          <p:cNvSpPr>
            <a:spLocks noGrp="1"/>
          </p:cNvSpPr>
          <p:nvPr>
            <p:ph type="chart" sz="quarter" idx="20"/>
          </p:nvPr>
        </p:nvSpPr>
        <p:spPr>
          <a:xfrm>
            <a:off x="4444660"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4" name="Diagrammplatzhalter 44">
            <a:extLst>
              <a:ext uri="{FF2B5EF4-FFF2-40B4-BE49-F238E27FC236}">
                <a16:creationId xmlns:a16="http://schemas.microsoft.com/office/drawing/2014/main" id="{F13C8D52-9CF1-4F66-B3AB-FDFD2C6C6CB6}"/>
              </a:ext>
            </a:extLst>
          </p:cNvPr>
          <p:cNvSpPr>
            <a:spLocks noGrp="1"/>
          </p:cNvSpPr>
          <p:nvPr>
            <p:ph type="chart" sz="quarter" idx="21"/>
          </p:nvPr>
        </p:nvSpPr>
        <p:spPr>
          <a:xfrm>
            <a:off x="5656141"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5" name="Diagrammplatzhalter 44">
            <a:extLst>
              <a:ext uri="{FF2B5EF4-FFF2-40B4-BE49-F238E27FC236}">
                <a16:creationId xmlns:a16="http://schemas.microsoft.com/office/drawing/2014/main" id="{D1CDD7E7-ACD8-434D-B771-CA2524F47996}"/>
              </a:ext>
            </a:extLst>
          </p:cNvPr>
          <p:cNvSpPr>
            <a:spLocks noGrp="1"/>
          </p:cNvSpPr>
          <p:nvPr>
            <p:ph type="chart" sz="quarter" idx="22"/>
          </p:nvPr>
        </p:nvSpPr>
        <p:spPr>
          <a:xfrm>
            <a:off x="6854031"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4" name="Textplatzhalter 3">
            <a:extLst>
              <a:ext uri="{FF2B5EF4-FFF2-40B4-BE49-F238E27FC236}">
                <a16:creationId xmlns:a16="http://schemas.microsoft.com/office/drawing/2014/main" id="{C282CEDC-5CEE-4E95-9AEB-B4BB748F6C72}"/>
              </a:ext>
            </a:extLst>
          </p:cNvPr>
          <p:cNvSpPr>
            <a:spLocks noGrp="1"/>
          </p:cNvSpPr>
          <p:nvPr>
            <p:ph type="body" sz="quarter" idx="23" hasCustomPrompt="1"/>
          </p:nvPr>
        </p:nvSpPr>
        <p:spPr>
          <a:xfrm>
            <a:off x="1849551" y="2614824"/>
            <a:ext cx="911225" cy="647700"/>
          </a:xfrm>
        </p:spPr>
        <p:txBody>
          <a:bodyPr/>
          <a:lstStyle>
            <a:lvl1pPr marL="0" indent="0" algn="ctr">
              <a:buNone/>
              <a:defRPr sz="1100"/>
            </a:lvl1pPr>
          </a:lstStyle>
          <a:p>
            <a:pPr lvl="0"/>
            <a:r>
              <a:rPr lang="de-DE" dirty="0"/>
              <a:t>Trebuchet 11 Punkt</a:t>
            </a:r>
          </a:p>
        </p:txBody>
      </p:sp>
      <p:sp>
        <p:nvSpPr>
          <p:cNvPr id="88" name="Textplatzhalter 3">
            <a:extLst>
              <a:ext uri="{FF2B5EF4-FFF2-40B4-BE49-F238E27FC236}">
                <a16:creationId xmlns:a16="http://schemas.microsoft.com/office/drawing/2014/main" id="{89DDC295-DF8C-4222-8971-6DB3F7342452}"/>
              </a:ext>
            </a:extLst>
          </p:cNvPr>
          <p:cNvSpPr>
            <a:spLocks noGrp="1"/>
          </p:cNvSpPr>
          <p:nvPr>
            <p:ph type="body" sz="quarter" idx="24" hasCustomPrompt="1"/>
          </p:nvPr>
        </p:nvSpPr>
        <p:spPr>
          <a:xfrm>
            <a:off x="3061152" y="2614824"/>
            <a:ext cx="911225" cy="647700"/>
          </a:xfrm>
        </p:spPr>
        <p:txBody>
          <a:bodyPr/>
          <a:lstStyle>
            <a:lvl1pPr marL="0" indent="0" algn="ctr">
              <a:buNone/>
              <a:defRPr sz="1100"/>
            </a:lvl1pPr>
          </a:lstStyle>
          <a:p>
            <a:pPr lvl="0"/>
            <a:r>
              <a:rPr lang="de-DE" dirty="0"/>
              <a:t>Trebuchet 11 Punkt</a:t>
            </a:r>
          </a:p>
        </p:txBody>
      </p:sp>
      <p:sp>
        <p:nvSpPr>
          <p:cNvPr id="89" name="Textplatzhalter 3">
            <a:extLst>
              <a:ext uri="{FF2B5EF4-FFF2-40B4-BE49-F238E27FC236}">
                <a16:creationId xmlns:a16="http://schemas.microsoft.com/office/drawing/2014/main" id="{B836D00D-DB37-4968-9245-39D26D7B3DE8}"/>
              </a:ext>
            </a:extLst>
          </p:cNvPr>
          <p:cNvSpPr>
            <a:spLocks noGrp="1"/>
          </p:cNvSpPr>
          <p:nvPr>
            <p:ph type="body" sz="quarter" idx="25" hasCustomPrompt="1"/>
          </p:nvPr>
        </p:nvSpPr>
        <p:spPr>
          <a:xfrm>
            <a:off x="4272753" y="2614824"/>
            <a:ext cx="911225" cy="647700"/>
          </a:xfrm>
        </p:spPr>
        <p:txBody>
          <a:bodyPr/>
          <a:lstStyle>
            <a:lvl1pPr marL="0" indent="0" algn="ctr">
              <a:buNone/>
              <a:defRPr sz="1100"/>
            </a:lvl1pPr>
          </a:lstStyle>
          <a:p>
            <a:pPr lvl="0"/>
            <a:r>
              <a:rPr lang="de-DE" dirty="0"/>
              <a:t>Trebuchet 11 Punkt</a:t>
            </a:r>
          </a:p>
        </p:txBody>
      </p:sp>
      <p:sp>
        <p:nvSpPr>
          <p:cNvPr id="90" name="Textplatzhalter 3">
            <a:extLst>
              <a:ext uri="{FF2B5EF4-FFF2-40B4-BE49-F238E27FC236}">
                <a16:creationId xmlns:a16="http://schemas.microsoft.com/office/drawing/2014/main" id="{DEEA6909-6033-47B2-AB08-E9B2DDC32959}"/>
              </a:ext>
            </a:extLst>
          </p:cNvPr>
          <p:cNvSpPr>
            <a:spLocks noGrp="1"/>
          </p:cNvSpPr>
          <p:nvPr>
            <p:ph type="body" sz="quarter" idx="26" hasCustomPrompt="1"/>
          </p:nvPr>
        </p:nvSpPr>
        <p:spPr>
          <a:xfrm>
            <a:off x="5484354" y="2614824"/>
            <a:ext cx="911225" cy="647700"/>
          </a:xfrm>
        </p:spPr>
        <p:txBody>
          <a:bodyPr/>
          <a:lstStyle>
            <a:lvl1pPr marL="0" indent="0" algn="ctr">
              <a:buNone/>
              <a:defRPr sz="1100"/>
            </a:lvl1pPr>
          </a:lstStyle>
          <a:p>
            <a:pPr lvl="0"/>
            <a:r>
              <a:rPr lang="de-DE" dirty="0"/>
              <a:t>Trebuchet 11 Punkt</a:t>
            </a:r>
          </a:p>
        </p:txBody>
      </p:sp>
      <p:sp>
        <p:nvSpPr>
          <p:cNvPr id="91" name="Textplatzhalter 3">
            <a:extLst>
              <a:ext uri="{FF2B5EF4-FFF2-40B4-BE49-F238E27FC236}">
                <a16:creationId xmlns:a16="http://schemas.microsoft.com/office/drawing/2014/main" id="{F1E72DBB-0728-420B-9B32-8F12D83BA6A7}"/>
              </a:ext>
            </a:extLst>
          </p:cNvPr>
          <p:cNvSpPr>
            <a:spLocks noGrp="1"/>
          </p:cNvSpPr>
          <p:nvPr>
            <p:ph type="body" sz="quarter" idx="27" hasCustomPrompt="1"/>
          </p:nvPr>
        </p:nvSpPr>
        <p:spPr>
          <a:xfrm>
            <a:off x="6695955" y="2614824"/>
            <a:ext cx="911225" cy="647700"/>
          </a:xfrm>
        </p:spPr>
        <p:txBody>
          <a:bodyPr/>
          <a:lstStyle>
            <a:lvl1pPr marL="0" indent="0" algn="ctr">
              <a:buNone/>
              <a:defRPr sz="1100"/>
            </a:lvl1pPr>
          </a:lstStyle>
          <a:p>
            <a:pPr lvl="0"/>
            <a:r>
              <a:rPr lang="de-DE" dirty="0"/>
              <a:t>Trebuchet 11 Punkt</a:t>
            </a:r>
          </a:p>
        </p:txBody>
      </p:sp>
      <p:sp>
        <p:nvSpPr>
          <p:cNvPr id="26" name="Bildplatzhalter 2">
            <a:extLst>
              <a:ext uri="{FF2B5EF4-FFF2-40B4-BE49-F238E27FC236}">
                <a16:creationId xmlns:a16="http://schemas.microsoft.com/office/drawing/2014/main" id="{1E4AB31D-B6E4-49CA-8AAE-EF224551C0CE}"/>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27" name="Textplatzhalter 11">
            <a:extLst>
              <a:ext uri="{FF2B5EF4-FFF2-40B4-BE49-F238E27FC236}">
                <a16:creationId xmlns:a16="http://schemas.microsoft.com/office/drawing/2014/main" id="{10B470E0-07D0-487D-9E1E-76CB920DE1C4}"/>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8" name="Textplatzhalter 11">
            <a:extLst>
              <a:ext uri="{FF2B5EF4-FFF2-40B4-BE49-F238E27FC236}">
                <a16:creationId xmlns:a16="http://schemas.microsoft.com/office/drawing/2014/main" id="{978C0A50-52EB-407C-84AC-FE7BD2B7AFAF}"/>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2" name="Textplatzhalter 2">
            <a:extLst>
              <a:ext uri="{FF2B5EF4-FFF2-40B4-BE49-F238E27FC236}">
                <a16:creationId xmlns:a16="http://schemas.microsoft.com/office/drawing/2014/main" id="{88840FD5-EDAB-4602-A1F3-390C16FC66EC}"/>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30" name="Bildplatzhalter 14">
            <a:extLst>
              <a:ext uri="{FF2B5EF4-FFF2-40B4-BE49-F238E27FC236}">
                <a16:creationId xmlns:a16="http://schemas.microsoft.com/office/drawing/2014/main" id="{A64D1418-B23F-1D49-AC54-F206CA5D7ED1}"/>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3" name="Foliennummernplatzhalter 1">
            <a:extLst>
              <a:ext uri="{FF2B5EF4-FFF2-40B4-BE49-F238E27FC236}">
                <a16:creationId xmlns:a16="http://schemas.microsoft.com/office/drawing/2014/main" id="{8B166832-EA96-CA4E-ADA7-FE89800CB31A}"/>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92" name="Textplatzhalter 3">
            <a:extLst>
              <a:ext uri="{FF2B5EF4-FFF2-40B4-BE49-F238E27FC236}">
                <a16:creationId xmlns:a16="http://schemas.microsoft.com/office/drawing/2014/main" id="{65E111CC-9839-4AD8-82CD-39494754E4B6}"/>
              </a:ext>
            </a:extLst>
          </p:cNvPr>
          <p:cNvSpPr>
            <a:spLocks noGrp="1"/>
          </p:cNvSpPr>
          <p:nvPr>
            <p:ph type="body" sz="quarter" idx="28" hasCustomPrompt="1"/>
          </p:nvPr>
        </p:nvSpPr>
        <p:spPr>
          <a:xfrm>
            <a:off x="596537" y="3435926"/>
            <a:ext cx="7950926" cy="1040556"/>
          </a:xfrm>
        </p:spPr>
        <p:txBody>
          <a:bodyPr/>
          <a:lstStyle>
            <a:lvl1pPr marL="0" indent="0" algn="l">
              <a:lnSpc>
                <a:spcPts val="1900"/>
              </a:lnSpc>
              <a:buNone/>
              <a:defRPr sz="1100"/>
            </a:lvl1pPr>
          </a:lstStyle>
          <a:p>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 Zeilenabstand 19 Punkt. </a:t>
            </a:r>
          </a:p>
        </p:txBody>
      </p:sp>
    </p:spTree>
    <p:extLst>
      <p:ext uri="{BB962C8B-B14F-4D97-AF65-F5344CB8AC3E}">
        <p14:creationId xmlns:p14="http://schemas.microsoft.com/office/powerpoint/2010/main" val="2346646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6" name="Rechteck 35">
            <a:extLst>
              <a:ext uri="{FF2B5EF4-FFF2-40B4-BE49-F238E27FC236}">
                <a16:creationId xmlns:a16="http://schemas.microsoft.com/office/drawing/2014/main" id="{DDEB67FD-C8E7-4DF4-834B-3B9C41C6D15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2" name="Gruppieren 1">
            <a:extLst>
              <a:ext uri="{FF2B5EF4-FFF2-40B4-BE49-F238E27FC236}">
                <a16:creationId xmlns:a16="http://schemas.microsoft.com/office/drawing/2014/main" id="{EBAA5142-12DD-40C8-8FBC-BB2CB4DDB7E0}"/>
              </a:ext>
            </a:extLst>
          </p:cNvPr>
          <p:cNvGrpSpPr/>
          <p:nvPr userDrawn="1"/>
        </p:nvGrpSpPr>
        <p:grpSpPr>
          <a:xfrm>
            <a:off x="4352481" y="1456355"/>
            <a:ext cx="821306" cy="2816318"/>
            <a:chOff x="4354778" y="1456355"/>
            <a:chExt cx="821306" cy="2816318"/>
          </a:xfrm>
        </p:grpSpPr>
        <p:sp>
          <p:nvSpPr>
            <p:cNvPr id="19" name="Abgerundetes Rechteck 68">
              <a:extLst>
                <a:ext uri="{FF2B5EF4-FFF2-40B4-BE49-F238E27FC236}">
                  <a16:creationId xmlns:a16="http://schemas.microsoft.com/office/drawing/2014/main" id="{C60E4D29-1FFE-4F79-AC46-AA38C4647F5A}"/>
                </a:ext>
              </a:extLst>
            </p:cNvPr>
            <p:cNvSpPr/>
            <p:nvPr userDrawn="1"/>
          </p:nvSpPr>
          <p:spPr>
            <a:xfrm rot="16200000">
              <a:off x="3357272" y="2841654"/>
              <a:ext cx="2816318" cy="4571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Oval 3">
              <a:extLst>
                <a:ext uri="{FF2B5EF4-FFF2-40B4-BE49-F238E27FC236}">
                  <a16:creationId xmlns:a16="http://schemas.microsoft.com/office/drawing/2014/main" id="{2C144787-4C97-4F79-820D-6CE00DB13FBC}"/>
                </a:ext>
              </a:extLst>
            </p:cNvPr>
            <p:cNvSpPr/>
            <p:nvPr userDrawn="1"/>
          </p:nvSpPr>
          <p:spPr>
            <a:xfrm>
              <a:off x="4354778" y="1716812"/>
              <a:ext cx="821306" cy="82130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Inhaltsplatzhalter 2">
              <a:extLst>
                <a:ext uri="{FF2B5EF4-FFF2-40B4-BE49-F238E27FC236}">
                  <a16:creationId xmlns:a16="http://schemas.microsoft.com/office/drawing/2014/main" id="{6CB45199-4192-46B3-A165-0FA7DD1453D8}"/>
                </a:ext>
              </a:extLst>
            </p:cNvPr>
            <p:cNvSpPr txBox="1">
              <a:spLocks/>
            </p:cNvSpPr>
            <p:nvPr userDrawn="1"/>
          </p:nvSpPr>
          <p:spPr>
            <a:xfrm>
              <a:off x="4543676" y="1978121"/>
              <a:ext cx="443511" cy="275529"/>
            </a:xfrm>
            <a:prstGeom prst="rect">
              <a:avLst/>
            </a:prstGeom>
          </p:spPr>
          <p:txBody>
            <a:bodyPr numCol="1" spcCol="36000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de-DE" sz="1800" dirty="0">
                  <a:solidFill>
                    <a:srgbClr val="4C5D68"/>
                  </a:solidFill>
                  <a:latin typeface="Trebuchet MS" charset="0"/>
                  <a:ea typeface="Trebuchet MS" charset="0"/>
                  <a:cs typeface="Trebuchet MS" charset="0"/>
                </a:rPr>
                <a:t>VS</a:t>
              </a:r>
            </a:p>
          </p:txBody>
        </p:sp>
      </p:grpSp>
      <p:sp>
        <p:nvSpPr>
          <p:cNvPr id="5" name="Textplatzhalter 4">
            <a:extLst>
              <a:ext uri="{FF2B5EF4-FFF2-40B4-BE49-F238E27FC236}">
                <a16:creationId xmlns:a16="http://schemas.microsoft.com/office/drawing/2014/main" id="{DEEF0713-BE53-4085-AB2B-42B83C40330B}"/>
              </a:ext>
            </a:extLst>
          </p:cNvPr>
          <p:cNvSpPr>
            <a:spLocks noGrp="1"/>
          </p:cNvSpPr>
          <p:nvPr>
            <p:ph type="body" sz="quarter" idx="13" hasCustomPrompt="1"/>
          </p:nvPr>
        </p:nvSpPr>
        <p:spPr>
          <a:xfrm>
            <a:off x="1930470" y="1866437"/>
            <a:ext cx="2265363" cy="609600"/>
          </a:xfrm>
        </p:spPr>
        <p:txBody>
          <a:bodyPr/>
          <a:lstStyle>
            <a:lvl1pPr marL="0" indent="0">
              <a:buNone/>
              <a:defRPr sz="1100"/>
            </a:lvl1pPr>
          </a:lstStyle>
          <a:p>
            <a:pPr lvl="0"/>
            <a:r>
              <a:rPr lang="de-DE" dirty="0"/>
              <a:t>Hier handelt es sich um Fließtext in Ebene 1, </a:t>
            </a:r>
            <a:endParaRPr lang="de-AT" dirty="0"/>
          </a:p>
        </p:txBody>
      </p:sp>
      <p:sp>
        <p:nvSpPr>
          <p:cNvPr id="39" name="Textplatzhalter 4">
            <a:extLst>
              <a:ext uri="{FF2B5EF4-FFF2-40B4-BE49-F238E27FC236}">
                <a16:creationId xmlns:a16="http://schemas.microsoft.com/office/drawing/2014/main" id="{DB846662-6959-4798-83A0-96B5F5B43AF4}"/>
              </a:ext>
            </a:extLst>
          </p:cNvPr>
          <p:cNvSpPr>
            <a:spLocks noGrp="1"/>
          </p:cNvSpPr>
          <p:nvPr>
            <p:ph type="body" sz="quarter" idx="14" hasCustomPrompt="1"/>
          </p:nvPr>
        </p:nvSpPr>
        <p:spPr>
          <a:xfrm>
            <a:off x="5330436" y="1866437"/>
            <a:ext cx="2265363" cy="609600"/>
          </a:xfrm>
        </p:spPr>
        <p:txBody>
          <a:bodyPr/>
          <a:lstStyle>
            <a:lvl1pPr marL="0" indent="0">
              <a:buNone/>
              <a:defRPr sz="1100"/>
            </a:lvl1pPr>
          </a:lstStyle>
          <a:p>
            <a:pPr lvl="0"/>
            <a:r>
              <a:rPr lang="de-DE" dirty="0"/>
              <a:t>Hier handelt es sich um Fließtext in Ebene 1, </a:t>
            </a:r>
            <a:endParaRPr lang="de-AT" dirty="0"/>
          </a:p>
          <a:p>
            <a:pPr lvl="0"/>
            <a:endParaRPr lang="de-AT" dirty="0"/>
          </a:p>
        </p:txBody>
      </p:sp>
      <p:sp>
        <p:nvSpPr>
          <p:cNvPr id="38" name="Diagrammplatzhalter 37">
            <a:extLst>
              <a:ext uri="{FF2B5EF4-FFF2-40B4-BE49-F238E27FC236}">
                <a16:creationId xmlns:a16="http://schemas.microsoft.com/office/drawing/2014/main" id="{84545F04-21B8-4BAB-8B97-A0AC8555943B}"/>
              </a:ext>
            </a:extLst>
          </p:cNvPr>
          <p:cNvSpPr>
            <a:spLocks noGrp="1"/>
          </p:cNvSpPr>
          <p:nvPr>
            <p:ph type="chart" sz="quarter" idx="15"/>
          </p:nvPr>
        </p:nvSpPr>
        <p:spPr>
          <a:xfrm>
            <a:off x="1930400" y="2611438"/>
            <a:ext cx="2422525" cy="1660525"/>
          </a:xfrm>
        </p:spPr>
        <p:txBody>
          <a:bodyPr/>
          <a:lstStyle>
            <a:lvl1pPr marL="0" indent="0">
              <a:buNone/>
              <a:defRPr sz="1100"/>
            </a:lvl1pPr>
          </a:lstStyle>
          <a:p>
            <a:r>
              <a:rPr lang="de-DE" sz="1100"/>
              <a:t>Diagramm durch Klicken auf Symbol hinzufügen</a:t>
            </a:r>
            <a:endParaRPr lang="de-AT" dirty="0"/>
          </a:p>
        </p:txBody>
      </p:sp>
      <p:sp>
        <p:nvSpPr>
          <p:cNvPr id="42" name="Diagrammplatzhalter 37">
            <a:extLst>
              <a:ext uri="{FF2B5EF4-FFF2-40B4-BE49-F238E27FC236}">
                <a16:creationId xmlns:a16="http://schemas.microsoft.com/office/drawing/2014/main" id="{FD4CC071-701B-45F2-9F29-C1AA3C893E3A}"/>
              </a:ext>
            </a:extLst>
          </p:cNvPr>
          <p:cNvSpPr>
            <a:spLocks noGrp="1"/>
          </p:cNvSpPr>
          <p:nvPr>
            <p:ph type="chart" sz="quarter" idx="16"/>
          </p:nvPr>
        </p:nvSpPr>
        <p:spPr>
          <a:xfrm>
            <a:off x="5173274" y="2571750"/>
            <a:ext cx="2422525" cy="1660525"/>
          </a:xfrm>
        </p:spPr>
        <p:txBody>
          <a:bodyPr/>
          <a:lstStyle>
            <a:lvl1pPr marL="0" indent="0">
              <a:buNone/>
              <a:defRPr sz="1100"/>
            </a:lvl1pPr>
          </a:lstStyle>
          <a:p>
            <a:r>
              <a:rPr lang="de-DE" sz="1100"/>
              <a:t>Diagramm durch Klicken auf Symbol hinzufügen</a:t>
            </a:r>
            <a:endParaRPr lang="de-AT" dirty="0"/>
          </a:p>
        </p:txBody>
      </p:sp>
      <p:sp>
        <p:nvSpPr>
          <p:cNvPr id="14" name="Bildplatzhalter 2">
            <a:extLst>
              <a:ext uri="{FF2B5EF4-FFF2-40B4-BE49-F238E27FC236}">
                <a16:creationId xmlns:a16="http://schemas.microsoft.com/office/drawing/2014/main" id="{3CB9EF9B-348C-46D5-ACD5-B3FE9195B4F6}"/>
              </a:ext>
            </a:extLst>
          </p:cNvPr>
          <p:cNvSpPr>
            <a:spLocks noGrp="1"/>
          </p:cNvSpPr>
          <p:nvPr>
            <p:ph type="pic" sz="quarter" idx="17"/>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15" name="Textplatzhalter 11">
            <a:extLst>
              <a:ext uri="{FF2B5EF4-FFF2-40B4-BE49-F238E27FC236}">
                <a16:creationId xmlns:a16="http://schemas.microsoft.com/office/drawing/2014/main" id="{F058A15E-B765-4A18-A670-4C22EA9E6AF5}"/>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6" name="Textplatzhalter 11">
            <a:extLst>
              <a:ext uri="{FF2B5EF4-FFF2-40B4-BE49-F238E27FC236}">
                <a16:creationId xmlns:a16="http://schemas.microsoft.com/office/drawing/2014/main" id="{F56C629F-5CFC-41DE-A673-DA38334016AA}"/>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1" name="Textplatzhalter 2">
            <a:extLst>
              <a:ext uri="{FF2B5EF4-FFF2-40B4-BE49-F238E27FC236}">
                <a16:creationId xmlns:a16="http://schemas.microsoft.com/office/drawing/2014/main" id="{ACDD6280-AF5E-4F6C-83E0-E561E8DEBABE}"/>
              </a:ext>
            </a:extLst>
          </p:cNvPr>
          <p:cNvSpPr>
            <a:spLocks noGrp="1"/>
          </p:cNvSpPr>
          <p:nvPr>
            <p:ph type="body" sz="quarter" idx="18"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18" name="Bildplatzhalter 14">
            <a:extLst>
              <a:ext uri="{FF2B5EF4-FFF2-40B4-BE49-F238E27FC236}">
                <a16:creationId xmlns:a16="http://schemas.microsoft.com/office/drawing/2014/main" id="{72E5A1E3-5250-DB49-BA6E-496CE391E2CE}"/>
              </a:ext>
            </a:extLst>
          </p:cNvPr>
          <p:cNvSpPr>
            <a:spLocks noGrp="1"/>
          </p:cNvSpPr>
          <p:nvPr>
            <p:ph type="pic" sz="quarter" idx="20"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2" name="Foliennummernplatzhalter 1">
            <a:extLst>
              <a:ext uri="{FF2B5EF4-FFF2-40B4-BE49-F238E27FC236}">
                <a16:creationId xmlns:a16="http://schemas.microsoft.com/office/drawing/2014/main" id="{73923991-47B6-D74B-9BF7-B7C901D9AC80}"/>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Tree>
    <p:extLst>
      <p:ext uri="{BB962C8B-B14F-4D97-AF65-F5344CB8AC3E}">
        <p14:creationId xmlns:p14="http://schemas.microsoft.com/office/powerpoint/2010/main" val="670861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Ö Karte">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Bildplatzhalter 2">
            <a:extLst>
              <a:ext uri="{FF2B5EF4-FFF2-40B4-BE49-F238E27FC236}">
                <a16:creationId xmlns:a16="http://schemas.microsoft.com/office/drawing/2014/main" id="{3B67636C-529C-4213-81A6-AE6551913D44}"/>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9" name="Textplatzhalter 11">
            <a:extLst>
              <a:ext uri="{FF2B5EF4-FFF2-40B4-BE49-F238E27FC236}">
                <a16:creationId xmlns:a16="http://schemas.microsoft.com/office/drawing/2014/main" id="{A9909DD7-2FD2-4DBA-9A2B-F52CFA7F6B1C}"/>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4FCDB25B-623A-4416-942A-2B9F7C069098}"/>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 name="Textplatzhalter 2">
            <a:extLst>
              <a:ext uri="{FF2B5EF4-FFF2-40B4-BE49-F238E27FC236}">
                <a16:creationId xmlns:a16="http://schemas.microsoft.com/office/drawing/2014/main" id="{E7596291-513E-467E-BE99-0C07D71B4582}"/>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pic>
        <p:nvPicPr>
          <p:cNvPr id="13" name="Bild 1">
            <a:extLst>
              <a:ext uri="{FF2B5EF4-FFF2-40B4-BE49-F238E27FC236}">
                <a16:creationId xmlns:a16="http://schemas.microsoft.com/office/drawing/2014/main" id="{B2B32C20-AF89-467A-9813-399D0BDA41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64896" y="1594969"/>
            <a:ext cx="3614208" cy="3159182"/>
          </a:xfrm>
          <a:prstGeom prst="rect">
            <a:avLst/>
          </a:prstGeom>
        </p:spPr>
      </p:pic>
      <p:sp>
        <p:nvSpPr>
          <p:cNvPr id="15" name="Bildplatzhalter 14">
            <a:extLst>
              <a:ext uri="{FF2B5EF4-FFF2-40B4-BE49-F238E27FC236}">
                <a16:creationId xmlns:a16="http://schemas.microsoft.com/office/drawing/2014/main" id="{28B3B3C0-2893-794F-928E-0E3E43346BAB}"/>
              </a:ext>
            </a:extLst>
          </p:cNvPr>
          <p:cNvSpPr>
            <a:spLocks noGrp="1"/>
          </p:cNvSpPr>
          <p:nvPr>
            <p:ph type="pic" sz="quarter" idx="18"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60" name="Textplatzhalter 20">
            <a:extLst>
              <a:ext uri="{FF2B5EF4-FFF2-40B4-BE49-F238E27FC236}">
                <a16:creationId xmlns:a16="http://schemas.microsoft.com/office/drawing/2014/main" id="{E5C7E0B7-5823-47B2-AB1B-655641D1FD67}"/>
              </a:ext>
            </a:extLst>
          </p:cNvPr>
          <p:cNvSpPr>
            <a:spLocks noGrp="1"/>
          </p:cNvSpPr>
          <p:nvPr>
            <p:ph type="body" sz="quarter" idx="15" hasCustomPrompt="1"/>
          </p:nvPr>
        </p:nvSpPr>
        <p:spPr>
          <a:xfrm>
            <a:off x="538480" y="3083394"/>
            <a:ext cx="1988571" cy="2011131"/>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 Zeilenabstand 19 Punkt</a:t>
            </a:r>
            <a:endParaRPr lang="de-AT" dirty="0"/>
          </a:p>
        </p:txBody>
      </p:sp>
      <p:sp>
        <p:nvSpPr>
          <p:cNvPr id="16" name="Foliennummernplatzhalter 1">
            <a:extLst>
              <a:ext uri="{FF2B5EF4-FFF2-40B4-BE49-F238E27FC236}">
                <a16:creationId xmlns:a16="http://schemas.microsoft.com/office/drawing/2014/main" id="{0B003CC4-02EA-3A4C-9E57-796BD94C3AEF}"/>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Tree>
    <p:extLst>
      <p:ext uri="{BB962C8B-B14F-4D97-AF65-F5344CB8AC3E}">
        <p14:creationId xmlns:p14="http://schemas.microsoft.com/office/powerpoint/2010/main" val="381441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A825895E-E671-454D-9A06-7086118AC3B1}"/>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Textplatzhalter 11">
            <a:extLst>
              <a:ext uri="{FF2B5EF4-FFF2-40B4-BE49-F238E27FC236}">
                <a16:creationId xmlns:a16="http://schemas.microsoft.com/office/drawing/2014/main" id="{8FD5905F-D835-47EC-87FD-21F2FA3287B4}"/>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3" name="Textplatzhalter 11">
            <a:extLst>
              <a:ext uri="{FF2B5EF4-FFF2-40B4-BE49-F238E27FC236}">
                <a16:creationId xmlns:a16="http://schemas.microsoft.com/office/drawing/2014/main" id="{F40CBE44-F4ED-4864-8925-191E984430B1}"/>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9" name="Bildplatzhalter 14">
            <a:extLst>
              <a:ext uri="{FF2B5EF4-FFF2-40B4-BE49-F238E27FC236}">
                <a16:creationId xmlns:a16="http://schemas.microsoft.com/office/drawing/2014/main" id="{FF7CFF80-1055-4A66-91F2-87A3BBAB6370}"/>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 name="Bildplatzhalter 2">
            <a:extLst>
              <a:ext uri="{FF2B5EF4-FFF2-40B4-BE49-F238E27FC236}">
                <a16:creationId xmlns:a16="http://schemas.microsoft.com/office/drawing/2014/main" id="{8574052C-36A3-49CA-967F-F896EEE9DF7F}"/>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6" name="Textplatzhalter 5">
            <a:extLst>
              <a:ext uri="{FF2B5EF4-FFF2-40B4-BE49-F238E27FC236}">
                <a16:creationId xmlns:a16="http://schemas.microsoft.com/office/drawing/2014/main" id="{E7178E0D-468F-4883-AD21-15AA41C46465}"/>
              </a:ext>
            </a:extLst>
          </p:cNvPr>
          <p:cNvSpPr>
            <a:spLocks noGrp="1"/>
          </p:cNvSpPr>
          <p:nvPr>
            <p:ph type="body" sz="quarter" idx="17" hasCustomPrompt="1"/>
          </p:nvPr>
        </p:nvSpPr>
        <p:spPr>
          <a:xfrm>
            <a:off x="538480" y="1800000"/>
            <a:ext cx="8167687" cy="2693987"/>
          </a:xfrm>
        </p:spPr>
        <p:txBody>
          <a:bodyPr/>
          <a:lstStyle>
            <a:lvl1pPr marL="0" indent="0">
              <a:buFontTx/>
              <a:buNone/>
              <a:defRPr sz="1600" cap="all" baseline="0">
                <a:solidFill>
                  <a:srgbClr val="6E7B8C"/>
                </a:solidFill>
              </a:defRPr>
            </a:lvl1pPr>
            <a:lvl2pPr marL="0" marR="0" indent="0" algn="l" defTabSz="914400" rtl="0" eaLnBrk="1" fontAlgn="base" latinLnBrk="0" hangingPunct="1">
              <a:lnSpc>
                <a:spcPts val="1900"/>
              </a:lnSpc>
              <a:spcBef>
                <a:spcPct val="20000"/>
              </a:spcBef>
              <a:spcAft>
                <a:spcPct val="0"/>
              </a:spcAft>
              <a:buClr>
                <a:srgbClr val="4C5D68"/>
              </a:buClr>
              <a:buSzTx/>
              <a:buFont typeface="Wingdings" charset="2"/>
              <a:buNone/>
              <a:tabLst/>
              <a:defRPr sz="1100"/>
            </a:lvl2pPr>
            <a:lvl3pPr marL="0" indent="0">
              <a:lnSpc>
                <a:spcPts val="1900"/>
              </a:lnSpc>
              <a:buNone/>
              <a:defRPr sz="1100"/>
            </a:lvl3pPr>
            <a:lvl4pPr marL="0" indent="0">
              <a:lnSpc>
                <a:spcPts val="1900"/>
              </a:lnSpc>
              <a:buNone/>
              <a:defRPr sz="1100"/>
            </a:lvl4pPr>
          </a:lstStyle>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p:txBody>
      </p:sp>
      <p:sp>
        <p:nvSpPr>
          <p:cNvPr id="14" name="Foliennummernplatzhalter 1">
            <a:extLst>
              <a:ext uri="{FF2B5EF4-FFF2-40B4-BE49-F238E27FC236}">
                <a16:creationId xmlns:a16="http://schemas.microsoft.com/office/drawing/2014/main" id="{0DAE7118-D14F-FB4F-BE01-7135CB422979}"/>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6" name="Bildplatzhalter 14">
            <a:extLst>
              <a:ext uri="{FF2B5EF4-FFF2-40B4-BE49-F238E27FC236}">
                <a16:creationId xmlns:a16="http://schemas.microsoft.com/office/drawing/2014/main" id="{F872BE36-CE53-2E47-9C63-D76B2401D586}"/>
              </a:ext>
            </a:extLst>
          </p:cNvPr>
          <p:cNvSpPr>
            <a:spLocks noGrp="1"/>
          </p:cNvSpPr>
          <p:nvPr>
            <p:ph type="pic" sz="quarter" idx="18" hasCustomPrompt="1"/>
          </p:nvPr>
        </p:nvSpPr>
        <p:spPr>
          <a:xfrm>
            <a:off x="7264717" y="999500"/>
            <a:ext cx="1441450" cy="1071896"/>
          </a:xfrm>
        </p:spPr>
        <p:txBody>
          <a:bodyPr anchor="ctr" anchorCtr="1"/>
          <a:lstStyle>
            <a:lvl1pPr marL="0" indent="0">
              <a:buNone/>
              <a:defRPr sz="1100"/>
            </a:lvl1pPr>
          </a:lstStyle>
          <a:p>
            <a:r>
              <a:rPr lang="de-AT" dirty="0"/>
              <a:t>LOGO</a:t>
            </a:r>
          </a:p>
        </p:txBody>
      </p:sp>
      <p:sp>
        <p:nvSpPr>
          <p:cNvPr id="15" name="Textplatzhalter 2">
            <a:extLst>
              <a:ext uri="{FF2B5EF4-FFF2-40B4-BE49-F238E27FC236}">
                <a16:creationId xmlns:a16="http://schemas.microsoft.com/office/drawing/2014/main" id="{E7596291-513E-467E-BE99-0C07D71B4582}"/>
              </a:ext>
            </a:extLst>
          </p:cNvPr>
          <p:cNvSpPr>
            <a:spLocks noGrp="1"/>
          </p:cNvSpPr>
          <p:nvPr>
            <p:ph type="body" sz="quarter" idx="19"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6533766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Österreich Karte">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Bildplatzhalter 2">
            <a:extLst>
              <a:ext uri="{FF2B5EF4-FFF2-40B4-BE49-F238E27FC236}">
                <a16:creationId xmlns:a16="http://schemas.microsoft.com/office/drawing/2014/main" id="{67471A4E-2526-4EB1-9D1B-A636056903E5}"/>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10" name="Textplatzhalter 11">
            <a:extLst>
              <a:ext uri="{FF2B5EF4-FFF2-40B4-BE49-F238E27FC236}">
                <a16:creationId xmlns:a16="http://schemas.microsoft.com/office/drawing/2014/main" id="{47084605-4A4A-4D0F-88DE-CFF4543B96CF}"/>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1" name="Textplatzhalter 11">
            <a:extLst>
              <a:ext uri="{FF2B5EF4-FFF2-40B4-BE49-F238E27FC236}">
                <a16:creationId xmlns:a16="http://schemas.microsoft.com/office/drawing/2014/main" id="{65D43DA0-2044-44C2-975D-899D04916958}"/>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6" name="Textplatzhalter 2">
            <a:extLst>
              <a:ext uri="{FF2B5EF4-FFF2-40B4-BE49-F238E27FC236}">
                <a16:creationId xmlns:a16="http://schemas.microsoft.com/office/drawing/2014/main" id="{B19E7D07-D34B-4D41-8781-D3BD41DA2C2D}"/>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pic>
        <p:nvPicPr>
          <p:cNvPr id="17" name="Bild 3">
            <a:extLst>
              <a:ext uri="{FF2B5EF4-FFF2-40B4-BE49-F238E27FC236}">
                <a16:creationId xmlns:a16="http://schemas.microsoft.com/office/drawing/2014/main" id="{DD2896CD-5330-4D97-B023-A29B9E9909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15418" y="1377236"/>
            <a:ext cx="5871355" cy="3572745"/>
          </a:xfrm>
          <a:prstGeom prst="rect">
            <a:avLst/>
          </a:prstGeom>
        </p:spPr>
      </p:pic>
      <p:sp>
        <p:nvSpPr>
          <p:cNvPr id="13" name="Bildplatzhalter 14">
            <a:extLst>
              <a:ext uri="{FF2B5EF4-FFF2-40B4-BE49-F238E27FC236}">
                <a16:creationId xmlns:a16="http://schemas.microsoft.com/office/drawing/2014/main" id="{DB9976E4-B952-5649-AED5-0523D52976C8}"/>
              </a:ext>
            </a:extLst>
          </p:cNvPr>
          <p:cNvSpPr>
            <a:spLocks noGrp="1"/>
          </p:cNvSpPr>
          <p:nvPr>
            <p:ph type="pic" sz="quarter" idx="18"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60" name="Textplatzhalter 20">
            <a:extLst>
              <a:ext uri="{FF2B5EF4-FFF2-40B4-BE49-F238E27FC236}">
                <a16:creationId xmlns:a16="http://schemas.microsoft.com/office/drawing/2014/main" id="{E5C7E0B7-5823-47B2-AB1B-655641D1FD67}"/>
              </a:ext>
            </a:extLst>
          </p:cNvPr>
          <p:cNvSpPr>
            <a:spLocks noGrp="1"/>
          </p:cNvSpPr>
          <p:nvPr>
            <p:ph type="body" sz="quarter" idx="15" hasCustomPrompt="1"/>
          </p:nvPr>
        </p:nvSpPr>
        <p:spPr>
          <a:xfrm>
            <a:off x="538480" y="3083394"/>
            <a:ext cx="1988571" cy="2011131"/>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 Zeilenabstand 19 Punkt</a:t>
            </a:r>
            <a:endParaRPr lang="de-AT" dirty="0"/>
          </a:p>
        </p:txBody>
      </p:sp>
      <p:sp>
        <p:nvSpPr>
          <p:cNvPr id="18" name="Foliennummernplatzhalter 1">
            <a:extLst>
              <a:ext uri="{FF2B5EF4-FFF2-40B4-BE49-F238E27FC236}">
                <a16:creationId xmlns:a16="http://schemas.microsoft.com/office/drawing/2014/main" id="{DEBB0A6B-57EE-BD4A-8095-78E759420FC6}"/>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Tree>
    <p:extLst>
      <p:ext uri="{BB962C8B-B14F-4D97-AF65-F5344CB8AC3E}">
        <p14:creationId xmlns:p14="http://schemas.microsoft.com/office/powerpoint/2010/main" val="1872198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eer mit Kopfbereich">
    <p:spTree>
      <p:nvGrpSpPr>
        <p:cNvPr id="1" name=""/>
        <p:cNvGrpSpPr/>
        <p:nvPr/>
      </p:nvGrpSpPr>
      <p:grpSpPr>
        <a:xfrm>
          <a:off x="0" y="0"/>
          <a:ext cx="0" cy="0"/>
          <a:chOff x="0" y="0"/>
          <a:chExt cx="0" cy="0"/>
        </a:xfrm>
      </p:grpSpPr>
      <p:sp>
        <p:nvSpPr>
          <p:cNvPr id="36" name="Rechteck 35">
            <a:extLst>
              <a:ext uri="{FF2B5EF4-FFF2-40B4-BE49-F238E27FC236}">
                <a16:creationId xmlns:a16="http://schemas.microsoft.com/office/drawing/2014/main" id="{DDEB67FD-C8E7-4DF4-834B-3B9C41C6D15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4" name="Bildplatzhalter 2">
            <a:extLst>
              <a:ext uri="{FF2B5EF4-FFF2-40B4-BE49-F238E27FC236}">
                <a16:creationId xmlns:a16="http://schemas.microsoft.com/office/drawing/2014/main" id="{1604E75B-B9F1-48FD-BE4D-B7CEF62FEA0D}"/>
              </a:ext>
            </a:extLst>
          </p:cNvPr>
          <p:cNvSpPr>
            <a:spLocks noGrp="1"/>
          </p:cNvSpPr>
          <p:nvPr>
            <p:ph type="pic" sz="quarter" idx="41"/>
          </p:nvPr>
        </p:nvSpPr>
        <p:spPr>
          <a:xfrm>
            <a:off x="4730400" y="0"/>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67" name="Textplatzhalter 11">
            <a:extLst>
              <a:ext uri="{FF2B5EF4-FFF2-40B4-BE49-F238E27FC236}">
                <a16:creationId xmlns:a16="http://schemas.microsoft.com/office/drawing/2014/main" id="{2A7DE03B-46EF-47CA-899C-E786C249DB79}"/>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70" name="Textplatzhalter 11">
            <a:extLst>
              <a:ext uri="{FF2B5EF4-FFF2-40B4-BE49-F238E27FC236}">
                <a16:creationId xmlns:a16="http://schemas.microsoft.com/office/drawing/2014/main" id="{6597E188-07A9-41C2-B13E-9A41070898E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9" name="Bildplatzhalter 14">
            <a:extLst>
              <a:ext uri="{FF2B5EF4-FFF2-40B4-BE49-F238E27FC236}">
                <a16:creationId xmlns:a16="http://schemas.microsoft.com/office/drawing/2014/main" id="{B9F77B97-73CB-C242-ABAE-F41FEB15D784}"/>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0" name="Foliennummernplatzhalter 1">
            <a:extLst>
              <a:ext uri="{FF2B5EF4-FFF2-40B4-BE49-F238E27FC236}">
                <a16:creationId xmlns:a16="http://schemas.microsoft.com/office/drawing/2014/main" id="{897D884D-ED10-FB44-B507-EF02722CB36E}"/>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1" name="Bildplatzhalter 14">
            <a:extLst>
              <a:ext uri="{FF2B5EF4-FFF2-40B4-BE49-F238E27FC236}">
                <a16:creationId xmlns:a16="http://schemas.microsoft.com/office/drawing/2014/main" id="{F872BE36-CE53-2E47-9C63-D76B2401D586}"/>
              </a:ext>
            </a:extLst>
          </p:cNvPr>
          <p:cNvSpPr>
            <a:spLocks noGrp="1"/>
          </p:cNvSpPr>
          <p:nvPr>
            <p:ph type="pic" sz="quarter" idx="18" hasCustomPrompt="1"/>
          </p:nvPr>
        </p:nvSpPr>
        <p:spPr>
          <a:xfrm>
            <a:off x="7264717" y="999500"/>
            <a:ext cx="1441450" cy="1071896"/>
          </a:xfrm>
        </p:spPr>
        <p:txBody>
          <a:bodyPr anchor="ctr" anchorCtr="1"/>
          <a:lstStyle>
            <a:lvl1pPr marL="0" indent="0">
              <a:buNone/>
              <a:defRPr sz="1100"/>
            </a:lvl1pPr>
          </a:lstStyle>
          <a:p>
            <a:r>
              <a:rPr lang="de-AT" dirty="0"/>
              <a:t>LOGO</a:t>
            </a:r>
          </a:p>
        </p:txBody>
      </p:sp>
      <p:sp>
        <p:nvSpPr>
          <p:cNvPr id="12"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55365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Bildplatzhalter 14">
            <a:extLst>
              <a:ext uri="{FF2B5EF4-FFF2-40B4-BE49-F238E27FC236}">
                <a16:creationId xmlns:a16="http://schemas.microsoft.com/office/drawing/2014/main" id="{33D97B32-C7E9-0E4C-8847-CCFD83B75CE2}"/>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6" name="Foliennummernplatzhalter 1">
            <a:extLst>
              <a:ext uri="{FF2B5EF4-FFF2-40B4-BE49-F238E27FC236}">
                <a16:creationId xmlns:a16="http://schemas.microsoft.com/office/drawing/2014/main" id="{DF42BD2F-66C2-A04B-849A-4D1C5AD71A35}"/>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7"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1942141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de">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E71D247-B69F-41B8-9A06-CAEF264E1ACD}"/>
              </a:ext>
            </a:extLst>
          </p:cNvPr>
          <p:cNvSpPr/>
          <p:nvPr userDrawn="1"/>
        </p:nvSpPr>
        <p:spPr>
          <a:xfrm>
            <a:off x="0" y="0"/>
            <a:ext cx="9144000" cy="5143500"/>
          </a:xfrm>
          <a:prstGeom prst="rect">
            <a:avLst/>
          </a:prstGeom>
          <a:gradFill flip="none" rotWithShape="1">
            <a:gsLst>
              <a:gs pos="27000">
                <a:schemeClr val="accent3">
                  <a:lumMod val="5000"/>
                  <a:lumOff val="95000"/>
                </a:schemeClr>
              </a:gs>
              <a:gs pos="79000">
                <a:schemeClr val="accent3">
                  <a:lumMod val="45000"/>
                  <a:lumOff val="55000"/>
                </a:schemeClr>
              </a:gs>
              <a:gs pos="100000">
                <a:schemeClr val="accent3">
                  <a:lumMod val="45000"/>
                  <a:lumOff val="55000"/>
                </a:schemeClr>
              </a:gs>
              <a:gs pos="100000">
                <a:schemeClr val="accent3">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6" name="Foliennummernplatzhalter 1">
            <a:extLst>
              <a:ext uri="{FF2B5EF4-FFF2-40B4-BE49-F238E27FC236}">
                <a16:creationId xmlns:a16="http://schemas.microsoft.com/office/drawing/2014/main" id="{2F50B0E7-29EB-084C-B740-76300C5B7265}"/>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pic>
        <p:nvPicPr>
          <p:cNvPr id="4" name="Grafi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52000" y="1959124"/>
            <a:ext cx="3240000" cy="1225253"/>
          </a:xfrm>
          <a:prstGeom prst="rect">
            <a:avLst/>
          </a:prstGeom>
        </p:spPr>
      </p:pic>
    </p:spTree>
    <p:extLst>
      <p:ext uri="{BB962C8B-B14F-4D97-AF65-F5344CB8AC3E}">
        <p14:creationId xmlns:p14="http://schemas.microsoft.com/office/powerpoint/2010/main" val="10887497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el und Aufzählu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66739" y="141687"/>
            <a:ext cx="8008935" cy="702469"/>
          </a:xfrm>
        </p:spPr>
        <p:txBody>
          <a:bodyPr/>
          <a:lstStyle>
            <a:lvl1pPr>
              <a:defRPr/>
            </a:lvl1pPr>
          </a:lstStyle>
          <a:p>
            <a:r>
              <a:rPr lang="de-DE" dirty="0"/>
              <a:t>Prototypische einzeilige Headline</a:t>
            </a:r>
            <a:endParaRPr lang="de-AT" dirty="0"/>
          </a:p>
        </p:txBody>
      </p:sp>
      <p:sp>
        <p:nvSpPr>
          <p:cNvPr id="3" name="Inhaltsplatzhalter 2"/>
          <p:cNvSpPr>
            <a:spLocks noGrp="1"/>
          </p:cNvSpPr>
          <p:nvPr>
            <p:ph idx="1" hasCustomPrompt="1"/>
          </p:nvPr>
        </p:nvSpPr>
        <p:spPr>
          <a:xfrm>
            <a:off x="566739" y="1113237"/>
            <a:ext cx="8001001" cy="3402806"/>
          </a:xfrm>
          <a:prstGeom prst="rect">
            <a:avLst/>
          </a:prstGeom>
        </p:spPr>
        <p:txBody>
          <a:bodyPr/>
          <a:lstStyle>
            <a:lvl1pPr>
              <a:defRPr/>
            </a:lvl1pPr>
            <a:lvl2pPr>
              <a:defRPr/>
            </a:lvl2pPr>
            <a:lvl3pPr>
              <a:defRPr/>
            </a:lvl3pPr>
          </a:lstStyle>
          <a:p>
            <a:pPr lvl="0"/>
            <a:r>
              <a:rPr lang="de-DE" dirty="0"/>
              <a:t>Sie lesen eben einen Blindtext beziehungsweise Musterworte, um die Optik besser sehen zu können.</a:t>
            </a:r>
          </a:p>
          <a:p>
            <a:pPr lvl="0"/>
            <a:r>
              <a:rPr lang="de-DE" dirty="0"/>
              <a:t>Der Text ist daher an sich redundant, aber Sie können nun die Abtrennungen besser sehen.</a:t>
            </a:r>
          </a:p>
          <a:p>
            <a:pPr lvl="1"/>
            <a:r>
              <a:rPr lang="de-DE" dirty="0"/>
              <a:t>Beispielsweise wäre die zweite Ebene jene, die jetzt</a:t>
            </a:r>
          </a:p>
          <a:p>
            <a:pPr lvl="1"/>
            <a:r>
              <a:rPr lang="de-DE" dirty="0"/>
              <a:t>folgt.</a:t>
            </a:r>
          </a:p>
          <a:p>
            <a:pPr lvl="2"/>
            <a:r>
              <a:rPr lang="de-DE" dirty="0"/>
              <a:t>Beispielsweise wäre die dritte Ebene jene, die jetzt</a:t>
            </a:r>
          </a:p>
          <a:p>
            <a:pPr lvl="2"/>
            <a:r>
              <a:rPr lang="de-DE" dirty="0"/>
              <a:t>folgt.</a:t>
            </a:r>
          </a:p>
        </p:txBody>
      </p:sp>
      <p:sp>
        <p:nvSpPr>
          <p:cNvPr id="4" name="Foliennummernplatzhalter 3"/>
          <p:cNvSpPr>
            <a:spLocks noGrp="1"/>
          </p:cNvSpPr>
          <p:nvPr>
            <p:ph type="sldNum" sz="quarter" idx="10"/>
          </p:nvPr>
        </p:nvSpPr>
        <p:spPr/>
        <p:txBody>
          <a:bodyPr/>
          <a:lstStyle>
            <a:lvl1pPr>
              <a:defRPr/>
            </a:lvl1pPr>
          </a:lstStyle>
          <a:p>
            <a:fld id="{01920E2B-FC99-4A38-BFFD-416A818AECB0}" type="slidenum">
              <a:rPr lang="de-AT"/>
              <a:pPr/>
              <a:t>‹Nr.›</a:t>
            </a:fld>
            <a:endParaRPr lang="de-AT"/>
          </a:p>
        </p:txBody>
      </p:sp>
    </p:spTree>
    <p:extLst>
      <p:ext uri="{BB962C8B-B14F-4D97-AF65-F5344CB8AC3E}">
        <p14:creationId xmlns:p14="http://schemas.microsoft.com/office/powerpoint/2010/main" val="16434635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elfolie weiß">
    <p:spTree>
      <p:nvGrpSpPr>
        <p:cNvPr id="1" name=""/>
        <p:cNvGrpSpPr/>
        <p:nvPr/>
      </p:nvGrpSpPr>
      <p:grpSpPr>
        <a:xfrm>
          <a:off x="0" y="0"/>
          <a:ext cx="0" cy="0"/>
          <a:chOff x="0" y="0"/>
          <a:chExt cx="0" cy="0"/>
        </a:xfrm>
      </p:grpSpPr>
      <p:pic>
        <p:nvPicPr>
          <p:cNvPr id="6" name="Picture 27" descr="cubus">
            <a:extLst>
              <a:ext uri="{FF2B5EF4-FFF2-40B4-BE49-F238E27FC236}">
                <a16:creationId xmlns:a16="http://schemas.microsoft.com/office/drawing/2014/main" id="{1BD6483D-D916-4F84-81CF-188626F05C84}"/>
              </a:ext>
            </a:extLst>
          </p:cNvPr>
          <p:cNvPicPr>
            <a:picLocks noChangeAspect="1" noChangeArrowheads="1"/>
          </p:cNvPicPr>
          <p:nvPr userDrawn="1"/>
        </p:nvPicPr>
        <p:blipFill>
          <a:blip r:embed="rId2">
            <a:duotone>
              <a:schemeClr val="accent6">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0" y="1977838"/>
            <a:ext cx="1200150" cy="1200150"/>
          </a:xfrm>
          <a:prstGeom prst="rect">
            <a:avLst/>
          </a:prstGeom>
          <a:solidFill>
            <a:schemeClr val="accent6"/>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ectangle 46">
            <a:extLst>
              <a:ext uri="{FF2B5EF4-FFF2-40B4-BE49-F238E27FC236}">
                <a16:creationId xmlns:a16="http://schemas.microsoft.com/office/drawing/2014/main" id="{03F4140E-613A-4C2B-9E88-B06D730A39D1}"/>
              </a:ext>
            </a:extLst>
          </p:cNvPr>
          <p:cNvSpPr>
            <a:spLocks noGrp="1" noChangeArrowheads="1"/>
          </p:cNvSpPr>
          <p:nvPr>
            <p:ph type="ctrTitle" sz="quarter" hasCustomPrompt="1"/>
          </p:nvPr>
        </p:nvSpPr>
        <p:spPr>
          <a:xfrm>
            <a:off x="1192742" y="1983813"/>
            <a:ext cx="7951258" cy="490446"/>
          </a:xfrm>
        </p:spPr>
        <p:txBody>
          <a:bodyPr lIns="0" tIns="0" rIns="0" bIns="0" anchor="ctr"/>
          <a:lstStyle>
            <a:lvl1pPr marL="360000">
              <a:lnSpc>
                <a:spcPct val="100000"/>
              </a:lnSpc>
              <a:defRPr sz="3600" cap="all" baseline="0">
                <a:solidFill>
                  <a:schemeClr val="accent6"/>
                </a:solidFill>
              </a:defRPr>
            </a:lvl1pPr>
          </a:lstStyle>
          <a:p>
            <a:r>
              <a:rPr lang="de-AT" dirty="0"/>
              <a:t>Titel (Trebuchet 36)</a:t>
            </a:r>
          </a:p>
        </p:txBody>
      </p:sp>
      <p:sp>
        <p:nvSpPr>
          <p:cNvPr id="10" name="Rectangle 47">
            <a:extLst>
              <a:ext uri="{FF2B5EF4-FFF2-40B4-BE49-F238E27FC236}">
                <a16:creationId xmlns:a16="http://schemas.microsoft.com/office/drawing/2014/main" id="{37D34ABA-FC18-46BF-9D44-19792DEA162E}"/>
              </a:ext>
            </a:extLst>
          </p:cNvPr>
          <p:cNvSpPr>
            <a:spLocks noGrp="1" noChangeArrowheads="1"/>
          </p:cNvSpPr>
          <p:nvPr>
            <p:ph type="subTitle" sz="quarter" idx="1" hasCustomPrompt="1"/>
          </p:nvPr>
        </p:nvSpPr>
        <p:spPr>
          <a:xfrm>
            <a:off x="1192743" y="2498377"/>
            <a:ext cx="7943908" cy="621506"/>
          </a:xfrm>
        </p:spPr>
        <p:txBody>
          <a:bodyPr lIns="0" tIns="0" rIns="0" bIns="0" anchor="ctr"/>
          <a:lstStyle>
            <a:lvl1pPr marL="360000" indent="0">
              <a:lnSpc>
                <a:spcPct val="100000"/>
              </a:lnSpc>
              <a:buFont typeface="Wingdings" pitchFamily="-112" charset="2"/>
              <a:buNone/>
              <a:defRPr sz="2000" cap="all" baseline="0"/>
            </a:lvl1pPr>
          </a:lstStyle>
          <a:p>
            <a:r>
              <a:rPr lang="de-DE" dirty="0"/>
              <a:t>Untertitel (Trebuchet 20)</a:t>
            </a:r>
            <a:endParaRPr lang="de-AT" dirty="0"/>
          </a:p>
        </p:txBody>
      </p:sp>
      <p:sp>
        <p:nvSpPr>
          <p:cNvPr id="7" name="Foliennummernplatzhalter 1">
            <a:extLst>
              <a:ext uri="{FF2B5EF4-FFF2-40B4-BE49-F238E27FC236}">
                <a16:creationId xmlns:a16="http://schemas.microsoft.com/office/drawing/2014/main" id="{79B804AD-CFB8-DB42-8042-9354A7573E9C}"/>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3" name="Bildplatzhalter 14">
            <a:extLst>
              <a:ext uri="{FF2B5EF4-FFF2-40B4-BE49-F238E27FC236}">
                <a16:creationId xmlns:a16="http://schemas.microsoft.com/office/drawing/2014/main" id="{6331CCA1-AC1A-3B49-9764-3D92571726AC}"/>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1" name="Textplatzhalter 2"/>
          <p:cNvSpPr>
            <a:spLocks noGrp="1"/>
          </p:cNvSpPr>
          <p:nvPr>
            <p:ph type="body" sz="quarter" idx="16" hasCustomPrompt="1"/>
          </p:nvPr>
        </p:nvSpPr>
        <p:spPr>
          <a:xfrm>
            <a:off x="1200150" y="3367088"/>
            <a:ext cx="7935913" cy="720725"/>
          </a:xfrm>
        </p:spPr>
        <p:txBody>
          <a:bodyPr/>
          <a:lstStyle>
            <a:lvl1pPr>
              <a:defRPr sz="1600" baseline="0"/>
            </a:lvl1pPr>
          </a:lstStyle>
          <a:p>
            <a:pPr lvl="0"/>
            <a:r>
              <a:rPr lang="de-DE" dirty="0"/>
              <a:t>    VORTRAGENDER (TREBUCHET 16)</a:t>
            </a:r>
            <a:endParaRPr lang="de-AT" dirty="0"/>
          </a:p>
        </p:txBody>
      </p:sp>
      <p:pic>
        <p:nvPicPr>
          <p:cNvPr id="14" name="Bild 7" descr="Alles Unternehmen_RGB.png">
            <a:extLst>
              <a:ext uri="{FF2B5EF4-FFF2-40B4-BE49-F238E27FC236}">
                <a16:creationId xmlns:a16="http://schemas.microsoft.com/office/drawing/2014/main" id="{E8C76E68-DD76-A84C-801C-5DA4B2089C03}"/>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6275417" y="4646653"/>
            <a:ext cx="1354108" cy="342900"/>
          </a:xfrm>
          <a:prstGeom prst="rect">
            <a:avLst/>
          </a:prstGeom>
        </p:spPr>
      </p:pic>
      <p:pic>
        <p:nvPicPr>
          <p:cNvPr id="41" name="Grafik 4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67652" y="4627730"/>
            <a:ext cx="1152146" cy="435865"/>
          </a:xfrm>
          <a:prstGeom prst="rect">
            <a:avLst/>
          </a:prstGeom>
        </p:spPr>
      </p:pic>
      <p:pic>
        <p:nvPicPr>
          <p:cNvPr id="15" name="Grafik 14"/>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234000" y="4554000"/>
            <a:ext cx="829905" cy="554400"/>
          </a:xfrm>
          <a:prstGeom prst="rect">
            <a:avLst/>
          </a:prstGeom>
        </p:spPr>
      </p:pic>
    </p:spTree>
    <p:extLst>
      <p:ext uri="{BB962C8B-B14F-4D97-AF65-F5344CB8AC3E}">
        <p14:creationId xmlns:p14="http://schemas.microsoft.com/office/powerpoint/2010/main" val="14059222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A825895E-E671-454D-9A06-7086118AC3B1}"/>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Textplatzhalter 11">
            <a:extLst>
              <a:ext uri="{FF2B5EF4-FFF2-40B4-BE49-F238E27FC236}">
                <a16:creationId xmlns:a16="http://schemas.microsoft.com/office/drawing/2014/main" id="{8FD5905F-D835-47EC-87FD-21F2FA3287B4}"/>
              </a:ext>
            </a:extLst>
          </p:cNvPr>
          <p:cNvSpPr>
            <a:spLocks noGrp="1"/>
          </p:cNvSpPr>
          <p:nvPr>
            <p:ph type="body" sz="quarter" idx="10" hasCustomPrompt="1"/>
          </p:nvPr>
        </p:nvSpPr>
        <p:spPr>
          <a:xfrm>
            <a:off x="538480" y="172116"/>
            <a:ext cx="4190338" cy="300850"/>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marL="0" marR="0" lvl="0" indent="0" algn="l"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Hauptthema (Trebuchet 16)</a:t>
            </a:r>
          </a:p>
        </p:txBody>
      </p:sp>
      <p:sp>
        <p:nvSpPr>
          <p:cNvPr id="13" name="Textplatzhalter 11">
            <a:extLst>
              <a:ext uri="{FF2B5EF4-FFF2-40B4-BE49-F238E27FC236}">
                <a16:creationId xmlns:a16="http://schemas.microsoft.com/office/drawing/2014/main" id="{F40CBE44-F4ED-4864-8925-191E984430B1}"/>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 name="Bildplatzhalter 2">
            <a:extLst>
              <a:ext uri="{FF2B5EF4-FFF2-40B4-BE49-F238E27FC236}">
                <a16:creationId xmlns:a16="http://schemas.microsoft.com/office/drawing/2014/main" id="{8574052C-36A3-49CA-967F-F896EEE9DF7F}"/>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6" name="Textplatzhalter 5">
            <a:extLst>
              <a:ext uri="{FF2B5EF4-FFF2-40B4-BE49-F238E27FC236}">
                <a16:creationId xmlns:a16="http://schemas.microsoft.com/office/drawing/2014/main" id="{E7178E0D-468F-4883-AD21-15AA41C46465}"/>
              </a:ext>
            </a:extLst>
          </p:cNvPr>
          <p:cNvSpPr>
            <a:spLocks noGrp="1"/>
          </p:cNvSpPr>
          <p:nvPr>
            <p:ph type="body" sz="quarter" idx="17" hasCustomPrompt="1"/>
          </p:nvPr>
        </p:nvSpPr>
        <p:spPr>
          <a:xfrm>
            <a:off x="538480" y="1800000"/>
            <a:ext cx="8167687" cy="2693987"/>
          </a:xfrm>
        </p:spPr>
        <p:txBody>
          <a:bodyPr/>
          <a:lstStyle>
            <a:lvl1pPr marL="0" indent="0">
              <a:buFontTx/>
              <a:buNone/>
              <a:defRPr sz="1600" cap="all" baseline="0">
                <a:solidFill>
                  <a:srgbClr val="6E7B8C"/>
                </a:solidFill>
              </a:defRPr>
            </a:lvl1pPr>
            <a:lvl2pPr marL="0" marR="0" indent="0" algn="l" defTabSz="914400" rtl="0" eaLnBrk="1" fontAlgn="base" latinLnBrk="0" hangingPunct="1">
              <a:lnSpc>
                <a:spcPts val="1900"/>
              </a:lnSpc>
              <a:spcBef>
                <a:spcPct val="20000"/>
              </a:spcBef>
              <a:spcAft>
                <a:spcPct val="0"/>
              </a:spcAft>
              <a:buClr>
                <a:srgbClr val="4C5D68"/>
              </a:buClr>
              <a:buSzTx/>
              <a:buFont typeface="Wingdings" charset="2"/>
              <a:buNone/>
              <a:tabLst/>
              <a:defRPr sz="1100"/>
            </a:lvl2pPr>
            <a:lvl3pPr marL="0" indent="0">
              <a:lnSpc>
                <a:spcPts val="1900"/>
              </a:lnSpc>
              <a:buNone/>
              <a:defRPr sz="1100"/>
            </a:lvl3pPr>
            <a:lvl4pPr marL="0" indent="0">
              <a:lnSpc>
                <a:spcPts val="1900"/>
              </a:lnSpc>
              <a:buNone/>
              <a:defRPr sz="1100"/>
            </a:lvl4pPr>
          </a:lstStyle>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p:txBody>
      </p:sp>
      <p:sp>
        <p:nvSpPr>
          <p:cNvPr id="14" name="Foliennummernplatzhalter 1">
            <a:extLst>
              <a:ext uri="{FF2B5EF4-FFF2-40B4-BE49-F238E27FC236}">
                <a16:creationId xmlns:a16="http://schemas.microsoft.com/office/drawing/2014/main" id="{80E29099-A690-C843-B2EA-EE73D63CABEB}"/>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6" name="Bildplatzhalter 14">
            <a:extLst>
              <a:ext uri="{FF2B5EF4-FFF2-40B4-BE49-F238E27FC236}">
                <a16:creationId xmlns:a16="http://schemas.microsoft.com/office/drawing/2014/main" id="{105156B2-15D1-744E-88E4-4A3402D31AC4}"/>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7" name="Bildplatzhalter 14">
            <a:extLst>
              <a:ext uri="{FF2B5EF4-FFF2-40B4-BE49-F238E27FC236}">
                <a16:creationId xmlns:a16="http://schemas.microsoft.com/office/drawing/2014/main" id="{508B768F-699E-BA43-A38B-D90D3564FEA7}"/>
              </a:ext>
            </a:extLst>
          </p:cNvPr>
          <p:cNvSpPr>
            <a:spLocks noGrp="1"/>
          </p:cNvSpPr>
          <p:nvPr>
            <p:ph type="pic" sz="quarter" idx="18" hasCustomPrompt="1"/>
          </p:nvPr>
        </p:nvSpPr>
        <p:spPr>
          <a:xfrm>
            <a:off x="7264717" y="999500"/>
            <a:ext cx="1441450" cy="1071896"/>
          </a:xfrm>
        </p:spPr>
        <p:txBody>
          <a:bodyPr anchor="ctr" anchorCtr="1"/>
          <a:lstStyle>
            <a:lvl1pPr marL="0" indent="0">
              <a:buNone/>
              <a:defRPr sz="1100"/>
            </a:lvl1pPr>
          </a:lstStyle>
          <a:p>
            <a:r>
              <a:rPr lang="de-AT" dirty="0"/>
              <a:t>LOGO</a:t>
            </a:r>
          </a:p>
        </p:txBody>
      </p:sp>
      <p:sp>
        <p:nvSpPr>
          <p:cNvPr id="18" name="Textplatzhalter 2">
            <a:extLst>
              <a:ext uri="{FF2B5EF4-FFF2-40B4-BE49-F238E27FC236}">
                <a16:creationId xmlns:a16="http://schemas.microsoft.com/office/drawing/2014/main" id="{6AD4D05D-2D9E-4C63-8685-483D31534EF7}"/>
              </a:ext>
            </a:extLst>
          </p:cNvPr>
          <p:cNvSpPr>
            <a:spLocks noGrp="1"/>
          </p:cNvSpPr>
          <p:nvPr>
            <p:ph type="body" sz="quarter" idx="19"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8224551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folie mit Aufzählun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6CDC2D27-3EC0-47BB-BAE1-5BD0ECEA4AF4}"/>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Textplatzhalter 16">
            <a:extLst>
              <a:ext uri="{FF2B5EF4-FFF2-40B4-BE49-F238E27FC236}">
                <a16:creationId xmlns:a16="http://schemas.microsoft.com/office/drawing/2014/main" id="{018339B4-0D0E-45B7-833F-4F085D0B149B}"/>
              </a:ext>
            </a:extLst>
          </p:cNvPr>
          <p:cNvSpPr>
            <a:spLocks noGrp="1"/>
          </p:cNvSpPr>
          <p:nvPr>
            <p:ph type="body" sz="quarter" idx="13" hasCustomPrompt="1"/>
          </p:nvPr>
        </p:nvSpPr>
        <p:spPr>
          <a:xfrm>
            <a:off x="538480" y="1800000"/>
            <a:ext cx="8170854" cy="2692250"/>
          </a:xfrm>
        </p:spPr>
        <p:txBody>
          <a:bodyPr/>
          <a:lstStyle>
            <a:lvl1pPr marL="0" indent="0">
              <a:buNone/>
              <a:defRPr lang="de-DE" sz="1600" b="0" kern="1200" cap="all" baseline="0" dirty="0" smtClean="0">
                <a:solidFill>
                  <a:srgbClr val="6E7B8C"/>
                </a:solidFill>
                <a:latin typeface="Trebuchet MS" charset="0"/>
                <a:ea typeface="Trebuchet MS" charset="0"/>
                <a:cs typeface="Trebuchet MS" charset="0"/>
              </a:defRPr>
            </a:lvl1pPr>
            <a:lvl2pPr marL="0" marR="0" indent="0" algn="l" defTabSz="914400" rtl="0" eaLnBrk="1" fontAlgn="base" latinLnBrk="0" hangingPunct="1">
              <a:lnSpc>
                <a:spcPts val="1900"/>
              </a:lnSpc>
              <a:spcBef>
                <a:spcPct val="20000"/>
              </a:spcBef>
              <a:spcAft>
                <a:spcPct val="0"/>
              </a:spcAft>
              <a:buClr>
                <a:srgbClr val="4C5D68"/>
              </a:buClr>
              <a:buSzTx/>
              <a:buFont typeface="Wingdings" charset="2"/>
              <a:buNone/>
              <a:tabLst/>
              <a:defRPr sz="1100"/>
            </a:lvl2pPr>
            <a:lvl3pPr marL="536575" indent="-179388" defTabSz="893763">
              <a:lnSpc>
                <a:spcPts val="1900"/>
              </a:lnSpc>
              <a:buClr>
                <a:schemeClr val="accent6"/>
              </a:buClr>
              <a:buFont typeface="Wingdings" panose="05000000000000000000" pitchFamily="2" charset="2"/>
              <a:buChar char="§"/>
              <a:defRPr sz="1100"/>
            </a:lvl3pPr>
            <a:lvl4pPr marL="893763" indent="-177800">
              <a:lnSpc>
                <a:spcPts val="1900"/>
              </a:lnSpc>
              <a:buClr>
                <a:schemeClr val="accent6"/>
              </a:buClr>
              <a:buFont typeface="Symbol" panose="05050102010706020507" pitchFamily="18" charset="2"/>
              <a:buChar char="-"/>
              <a:defRPr sz="1100"/>
            </a:lvl4pPr>
          </a:lstStyle>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a:p>
            <a:pPr lvl="1"/>
            <a:endParaRPr lang="de-DE" sz="1100" dirty="0">
              <a:latin typeface="Trebuchet MS" charset="0"/>
            </a:endParaRPr>
          </a:p>
          <a:p>
            <a:pPr lvl="2"/>
            <a:r>
              <a:rPr lang="de-DE" dirty="0"/>
              <a:t>Aufzählung Ebene 3 – Trebuchet (11)</a:t>
            </a:r>
          </a:p>
          <a:p>
            <a:pPr lvl="3"/>
            <a:r>
              <a:rPr lang="de-DE" dirty="0"/>
              <a:t>Aufzählung Ebene 4 – Trebuchet (11)</a:t>
            </a:r>
          </a:p>
          <a:p>
            <a:pPr lvl="3"/>
            <a:r>
              <a:rPr lang="de-DE" dirty="0"/>
              <a:t>Aufzählung Ebene 4 – Trebuchet (11)</a:t>
            </a:r>
          </a:p>
          <a:p>
            <a:pPr lvl="2"/>
            <a:r>
              <a:rPr lang="de-DE" dirty="0"/>
              <a:t>Aufzählung Ebene 3 – Trebuchet (11)</a:t>
            </a:r>
            <a:endParaRPr lang="de-DE" dirty="0">
              <a:latin typeface="Trebuchet MS" charset="0"/>
            </a:endParaRPr>
          </a:p>
        </p:txBody>
      </p:sp>
      <p:sp>
        <p:nvSpPr>
          <p:cNvPr id="19" name="Bildplatzhalter 14">
            <a:extLst>
              <a:ext uri="{FF2B5EF4-FFF2-40B4-BE49-F238E27FC236}">
                <a16:creationId xmlns:a16="http://schemas.microsoft.com/office/drawing/2014/main" id="{FF7CFF80-1055-4A66-91F2-87A3BBAB6370}"/>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4" name="Bildplatzhalter 2">
            <a:extLst>
              <a:ext uri="{FF2B5EF4-FFF2-40B4-BE49-F238E27FC236}">
                <a16:creationId xmlns:a16="http://schemas.microsoft.com/office/drawing/2014/main" id="{34ADABF5-0D81-4A40-A299-4E5797ACAF83}"/>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9" name="Textplatzhalter 11">
            <a:extLst>
              <a:ext uri="{FF2B5EF4-FFF2-40B4-BE49-F238E27FC236}">
                <a16:creationId xmlns:a16="http://schemas.microsoft.com/office/drawing/2014/main" id="{0D13174A-2CD5-4E53-A48C-7533A36AF754}"/>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37B2E276-BEB1-4A95-980F-0BC39BBE359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1" name="Foliennummernplatzhalter 1">
            <a:extLst>
              <a:ext uri="{FF2B5EF4-FFF2-40B4-BE49-F238E27FC236}">
                <a16:creationId xmlns:a16="http://schemas.microsoft.com/office/drawing/2014/main" id="{8C97D010-7432-5943-9DCA-42E791988440}"/>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3"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6765889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folie mit Infografik">
    <p:spTree>
      <p:nvGrpSpPr>
        <p:cNvPr id="1" name=""/>
        <p:cNvGrpSpPr/>
        <p:nvPr/>
      </p:nvGrpSpPr>
      <p:grpSpPr>
        <a:xfrm>
          <a:off x="0" y="0"/>
          <a:ext cx="0" cy="0"/>
          <a:chOff x="0" y="0"/>
          <a:chExt cx="0" cy="0"/>
        </a:xfrm>
      </p:grpSpPr>
      <p:sp>
        <p:nvSpPr>
          <p:cNvPr id="19" name="Rechteck 18">
            <a:extLst>
              <a:ext uri="{FF2B5EF4-FFF2-40B4-BE49-F238E27FC236}">
                <a16:creationId xmlns:a16="http://schemas.microsoft.com/office/drawing/2014/main" id="{C8F5F439-A6C8-4A3F-817D-6F3FF5B05A29}"/>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1" name="Oval 15">
            <a:extLst>
              <a:ext uri="{FF2B5EF4-FFF2-40B4-BE49-F238E27FC236}">
                <a16:creationId xmlns:a16="http://schemas.microsoft.com/office/drawing/2014/main" id="{EC196679-EFA7-4B46-B6D3-BC5DE6EDF30E}"/>
              </a:ext>
            </a:extLst>
          </p:cNvPr>
          <p:cNvSpPr/>
          <p:nvPr userDrawn="1"/>
        </p:nvSpPr>
        <p:spPr>
          <a:xfrm>
            <a:off x="585580" y="4039115"/>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5">
            <a:extLst>
              <a:ext uri="{FF2B5EF4-FFF2-40B4-BE49-F238E27FC236}">
                <a16:creationId xmlns:a16="http://schemas.microsoft.com/office/drawing/2014/main" id="{0A8BBE94-9A12-4889-B3EC-2F03400F073F}"/>
              </a:ext>
            </a:extLst>
          </p:cNvPr>
          <p:cNvSpPr/>
          <p:nvPr userDrawn="1"/>
        </p:nvSpPr>
        <p:spPr>
          <a:xfrm>
            <a:off x="585581" y="3364420"/>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Oval 15">
            <a:extLst>
              <a:ext uri="{FF2B5EF4-FFF2-40B4-BE49-F238E27FC236}">
                <a16:creationId xmlns:a16="http://schemas.microsoft.com/office/drawing/2014/main" id="{983E347B-3795-4CDC-8D6F-D5D94A4E3F2C}"/>
              </a:ext>
            </a:extLst>
          </p:cNvPr>
          <p:cNvSpPr/>
          <p:nvPr userDrawn="1"/>
        </p:nvSpPr>
        <p:spPr>
          <a:xfrm>
            <a:off x="585582" y="2689725"/>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Oval 5">
            <a:extLst>
              <a:ext uri="{FF2B5EF4-FFF2-40B4-BE49-F238E27FC236}">
                <a16:creationId xmlns:a16="http://schemas.microsoft.com/office/drawing/2014/main" id="{498C88FF-0A8C-4777-A020-1BB0B4758342}"/>
              </a:ext>
            </a:extLst>
          </p:cNvPr>
          <p:cNvSpPr>
            <a:spLocks noChangeAspect="1"/>
          </p:cNvSpPr>
          <p:nvPr userDrawn="1"/>
        </p:nvSpPr>
        <p:spPr>
          <a:xfrm>
            <a:off x="643475" y="2747618"/>
            <a:ext cx="468000" cy="468000"/>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Oval 10">
            <a:extLst>
              <a:ext uri="{FF2B5EF4-FFF2-40B4-BE49-F238E27FC236}">
                <a16:creationId xmlns:a16="http://schemas.microsoft.com/office/drawing/2014/main" id="{B33B6B77-7A38-4D2F-B07C-81F02927A101}"/>
              </a:ext>
            </a:extLst>
          </p:cNvPr>
          <p:cNvSpPr>
            <a:spLocks noChangeAspect="1"/>
          </p:cNvSpPr>
          <p:nvPr userDrawn="1"/>
        </p:nvSpPr>
        <p:spPr>
          <a:xfrm>
            <a:off x="643474" y="3422313"/>
            <a:ext cx="468000" cy="468000"/>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Oval 12">
            <a:extLst>
              <a:ext uri="{FF2B5EF4-FFF2-40B4-BE49-F238E27FC236}">
                <a16:creationId xmlns:a16="http://schemas.microsoft.com/office/drawing/2014/main" id="{972D9B6A-7A6C-4439-A353-803CE02F4FB2}"/>
              </a:ext>
            </a:extLst>
          </p:cNvPr>
          <p:cNvSpPr>
            <a:spLocks noChangeAspect="1"/>
          </p:cNvSpPr>
          <p:nvPr userDrawn="1"/>
        </p:nvSpPr>
        <p:spPr>
          <a:xfrm>
            <a:off x="643473" y="4097008"/>
            <a:ext cx="468000" cy="468000"/>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Bildplatzhalter 17">
            <a:extLst>
              <a:ext uri="{FF2B5EF4-FFF2-40B4-BE49-F238E27FC236}">
                <a16:creationId xmlns:a16="http://schemas.microsoft.com/office/drawing/2014/main" id="{C55C1A9A-9267-48CF-AE95-6FE80D339655}"/>
              </a:ext>
            </a:extLst>
          </p:cNvPr>
          <p:cNvSpPr>
            <a:spLocks noGrp="1" noChangeAspect="1"/>
          </p:cNvSpPr>
          <p:nvPr>
            <p:ph type="pic" sz="quarter" idx="16" hasCustomPrompt="1"/>
          </p:nvPr>
        </p:nvSpPr>
        <p:spPr>
          <a:xfrm>
            <a:off x="695674" y="3474513"/>
            <a:ext cx="363600" cy="363600"/>
          </a:xfrm>
        </p:spPr>
        <p:txBody>
          <a:bodyPr anchor="ctr"/>
          <a:lstStyle>
            <a:lvl1pPr marL="0" indent="0" algn="ctr">
              <a:buNone/>
              <a:defRPr sz="1100"/>
            </a:lvl1pPr>
          </a:lstStyle>
          <a:p>
            <a:r>
              <a:rPr lang="de-AT" dirty="0"/>
              <a:t> </a:t>
            </a:r>
          </a:p>
        </p:txBody>
      </p:sp>
      <p:sp>
        <p:nvSpPr>
          <p:cNvPr id="15" name="Bildplatzhalter 17">
            <a:extLst>
              <a:ext uri="{FF2B5EF4-FFF2-40B4-BE49-F238E27FC236}">
                <a16:creationId xmlns:a16="http://schemas.microsoft.com/office/drawing/2014/main" id="{EAA051E8-EF76-4880-A361-DAB6CE48E516}"/>
              </a:ext>
            </a:extLst>
          </p:cNvPr>
          <p:cNvSpPr>
            <a:spLocks noGrp="1" noChangeAspect="1"/>
          </p:cNvSpPr>
          <p:nvPr>
            <p:ph type="pic" sz="quarter" idx="17" hasCustomPrompt="1"/>
          </p:nvPr>
        </p:nvSpPr>
        <p:spPr>
          <a:xfrm>
            <a:off x="695673" y="4149208"/>
            <a:ext cx="363600" cy="363600"/>
          </a:xfrm>
        </p:spPr>
        <p:txBody>
          <a:bodyPr anchor="ctr"/>
          <a:lstStyle>
            <a:lvl1pPr marL="0" indent="0" algn="ctr">
              <a:buNone/>
              <a:defRPr sz="1100"/>
            </a:lvl1pPr>
          </a:lstStyle>
          <a:p>
            <a:r>
              <a:rPr lang="de-AT" dirty="0"/>
              <a:t> </a:t>
            </a:r>
          </a:p>
        </p:txBody>
      </p:sp>
      <p:sp>
        <p:nvSpPr>
          <p:cNvPr id="4" name="Bildplatzhalter 3">
            <a:extLst>
              <a:ext uri="{FF2B5EF4-FFF2-40B4-BE49-F238E27FC236}">
                <a16:creationId xmlns:a16="http://schemas.microsoft.com/office/drawing/2014/main" id="{265AB513-EC47-4BA3-BB49-D7A53443B2FF}"/>
              </a:ext>
            </a:extLst>
          </p:cNvPr>
          <p:cNvSpPr>
            <a:spLocks noGrp="1" noChangeAspect="1"/>
          </p:cNvSpPr>
          <p:nvPr>
            <p:ph type="pic" sz="quarter" idx="18" hasCustomPrompt="1"/>
          </p:nvPr>
        </p:nvSpPr>
        <p:spPr>
          <a:xfrm>
            <a:off x="695675" y="2799818"/>
            <a:ext cx="363600" cy="363600"/>
          </a:xfrm>
        </p:spPr>
        <p:txBody>
          <a:bodyPr/>
          <a:lstStyle>
            <a:lvl1pPr marL="0" indent="0">
              <a:buNone/>
              <a:defRPr/>
            </a:lvl1pPr>
          </a:lstStyle>
          <a:p>
            <a:r>
              <a:rPr lang="de-AT" dirty="0"/>
              <a:t> </a:t>
            </a:r>
          </a:p>
        </p:txBody>
      </p:sp>
      <p:sp>
        <p:nvSpPr>
          <p:cNvPr id="16" name="Bildplatzhalter 2">
            <a:extLst>
              <a:ext uri="{FF2B5EF4-FFF2-40B4-BE49-F238E27FC236}">
                <a16:creationId xmlns:a16="http://schemas.microsoft.com/office/drawing/2014/main" id="{8F5CE9CB-A95B-490F-AB7F-DECAB376CF99}"/>
              </a:ext>
            </a:extLst>
          </p:cNvPr>
          <p:cNvSpPr>
            <a:spLocks noGrp="1"/>
          </p:cNvSpPr>
          <p:nvPr>
            <p:ph type="pic" sz="quarter" idx="19"/>
          </p:nvPr>
        </p:nvSpPr>
        <p:spPr>
          <a:xfrm>
            <a:off x="4729163" y="548"/>
            <a:ext cx="4414837" cy="1187450"/>
          </a:xfrm>
        </p:spPr>
        <p:txBody>
          <a:bodyPr anchor="ctr"/>
          <a:lstStyle>
            <a:lvl1pPr marL="0" indent="0" algn="ctr">
              <a:buNone/>
              <a:defRPr sz="1000"/>
            </a:lvl1pPr>
          </a:lstStyle>
          <a:p>
            <a:endParaRPr lang="de-AT" dirty="0"/>
          </a:p>
        </p:txBody>
      </p:sp>
      <p:sp>
        <p:nvSpPr>
          <p:cNvPr id="22" name="Textplatzhalter 11">
            <a:extLst>
              <a:ext uri="{FF2B5EF4-FFF2-40B4-BE49-F238E27FC236}">
                <a16:creationId xmlns:a16="http://schemas.microsoft.com/office/drawing/2014/main" id="{8D263380-6916-41A5-8BAE-A8119AC70E3B}"/>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3" name="Textplatzhalter 11">
            <a:extLst>
              <a:ext uri="{FF2B5EF4-FFF2-40B4-BE49-F238E27FC236}">
                <a16:creationId xmlns:a16="http://schemas.microsoft.com/office/drawing/2014/main" id="{1FF9CCDD-7E9A-414C-A411-8E1E568B2605}"/>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4" name="Foliennummernplatzhalter 1">
            <a:extLst>
              <a:ext uri="{FF2B5EF4-FFF2-40B4-BE49-F238E27FC236}">
                <a16:creationId xmlns:a16="http://schemas.microsoft.com/office/drawing/2014/main" id="{0ED3B746-53EF-BA42-9684-BBC8781BD185}"/>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7" name="Bildplatzhalter 14">
            <a:extLst>
              <a:ext uri="{FF2B5EF4-FFF2-40B4-BE49-F238E27FC236}">
                <a16:creationId xmlns:a16="http://schemas.microsoft.com/office/drawing/2014/main" id="{96892C00-E376-4A4E-9C78-1A1D50D066C3}"/>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5" name="Textplatzhalter 2">
            <a:extLst>
              <a:ext uri="{FF2B5EF4-FFF2-40B4-BE49-F238E27FC236}">
                <a16:creationId xmlns:a16="http://schemas.microsoft.com/office/drawing/2014/main" id="{6AD4D05D-2D9E-4C63-8685-483D31534EF7}"/>
              </a:ext>
            </a:extLst>
          </p:cNvPr>
          <p:cNvSpPr>
            <a:spLocks noGrp="1"/>
          </p:cNvSpPr>
          <p:nvPr>
            <p:ph type="body" sz="quarter" idx="21"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17" name="Textplatzhalter 5">
            <a:extLst>
              <a:ext uri="{FF2B5EF4-FFF2-40B4-BE49-F238E27FC236}">
                <a16:creationId xmlns:a16="http://schemas.microsoft.com/office/drawing/2014/main" id="{895DFCD9-348C-407B-9C16-99C805C142A4}"/>
              </a:ext>
            </a:extLst>
          </p:cNvPr>
          <p:cNvSpPr>
            <a:spLocks noGrp="1"/>
          </p:cNvSpPr>
          <p:nvPr>
            <p:ph type="body" sz="quarter" idx="20" hasCustomPrompt="1"/>
          </p:nvPr>
        </p:nvSpPr>
        <p:spPr>
          <a:xfrm>
            <a:off x="538480" y="1800001"/>
            <a:ext cx="8167687" cy="2765008"/>
          </a:xfrm>
        </p:spPr>
        <p:txBody>
          <a:bodyPr/>
          <a:lstStyle>
            <a:lvl1pPr marL="0" indent="0">
              <a:buFontTx/>
              <a:buNone/>
              <a:defRPr sz="1600" cap="all" baseline="0">
                <a:solidFill>
                  <a:srgbClr val="6E7B8C"/>
                </a:solidFill>
              </a:defRPr>
            </a:lvl1pPr>
            <a:lvl2pPr marL="0" indent="0">
              <a:lnSpc>
                <a:spcPts val="1900"/>
              </a:lnSpc>
              <a:spcAft>
                <a:spcPts val="600"/>
              </a:spcAft>
              <a:buNone/>
              <a:defRPr sz="1100"/>
            </a:lvl2pPr>
            <a:lvl3pPr marL="909637" indent="0">
              <a:lnSpc>
                <a:spcPts val="1900"/>
              </a:lnSpc>
              <a:spcAft>
                <a:spcPts val="1200"/>
              </a:spcAft>
              <a:buNone/>
              <a:defRPr sz="1100"/>
            </a:lvl3pPr>
          </a:lstStyle>
          <a:p>
            <a:pPr lvl="0"/>
            <a:r>
              <a:rPr lang="de-AT" dirty="0"/>
              <a:t>Überschrift Ebene 1 – Trebuchet (16)</a:t>
            </a:r>
          </a:p>
          <a:p>
            <a:pPr lvl="1"/>
            <a:r>
              <a:rPr lang="de-DE" dirty="0"/>
              <a:t>Hier handelt es sich um Fließtext in Ebene 2, Trebuchet 11 Punkt, linksbündig, Zeilenabstand 19 Punkt. Hier handelt es sich um Fließtext in Ebene 2, Trebuchet 11 Punkt, linksbündig, </a:t>
            </a:r>
          </a:p>
          <a:p>
            <a:pPr lvl="2"/>
            <a:r>
              <a:rPr lang="de-DE" dirty="0"/>
              <a:t>Hier handelt es sich um Fließtext in Ebene 3, Trebuchet 11 Punkt, linksbündig, Zeilenabstand 19 Punkt. Hier handelt es sich um Fließtext in Ebene 3, Trebuchet 11 Punkt, linksbündig, </a:t>
            </a:r>
          </a:p>
          <a:p>
            <a:pPr lvl="2"/>
            <a:r>
              <a:rPr lang="de-DE" dirty="0"/>
              <a:t>Hier handelt es sich um Fließtext in Ebene 3, Trebuchet 11 Punkt, linksbündig, Zeilenabstand 19 Punkt. Hier handelt es sich um Fließtext in Ebene 3, Trebuchet 11 Punkt, linksbündig, </a:t>
            </a:r>
          </a:p>
          <a:p>
            <a:pPr lvl="2"/>
            <a:r>
              <a:rPr lang="de-DE" dirty="0"/>
              <a:t>Hier handelt es sich um Fließtext in Ebene 3, Trebuchet 11 Punkt, linksbündig, Zeilenabstand 19 Punkt. Hier handelt es sich um Fließtext in Ebene 3, Trebuchet 11 Punkt, linksbündig, </a:t>
            </a:r>
          </a:p>
        </p:txBody>
      </p:sp>
    </p:spTree>
    <p:extLst>
      <p:ext uri="{BB962C8B-B14F-4D97-AF65-F5344CB8AC3E}">
        <p14:creationId xmlns:p14="http://schemas.microsoft.com/office/powerpoint/2010/main" val="29725382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folie mit Infografik 1">
    <p:spTree>
      <p:nvGrpSpPr>
        <p:cNvPr id="1" name=""/>
        <p:cNvGrpSpPr/>
        <p:nvPr/>
      </p:nvGrpSpPr>
      <p:grpSpPr>
        <a:xfrm>
          <a:off x="0" y="0"/>
          <a:ext cx="0" cy="0"/>
          <a:chOff x="0" y="0"/>
          <a:chExt cx="0" cy="0"/>
        </a:xfrm>
      </p:grpSpPr>
      <p:sp>
        <p:nvSpPr>
          <p:cNvPr id="18" name="Oval 13">
            <a:extLst>
              <a:ext uri="{FF2B5EF4-FFF2-40B4-BE49-F238E27FC236}">
                <a16:creationId xmlns:a16="http://schemas.microsoft.com/office/drawing/2014/main" id="{133ECAA3-B794-458F-B485-688434C6E7C9}"/>
              </a:ext>
            </a:extLst>
          </p:cNvPr>
          <p:cNvSpPr/>
          <p:nvPr userDrawn="1"/>
        </p:nvSpPr>
        <p:spPr>
          <a:xfrm>
            <a:off x="4225336" y="1390719"/>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Oval 8">
            <a:extLst>
              <a:ext uri="{FF2B5EF4-FFF2-40B4-BE49-F238E27FC236}">
                <a16:creationId xmlns:a16="http://schemas.microsoft.com/office/drawing/2014/main" id="{18B56BE7-B365-4932-98C7-93E39C4FD42E}"/>
              </a:ext>
            </a:extLst>
          </p:cNvPr>
          <p:cNvSpPr/>
          <p:nvPr userDrawn="1"/>
        </p:nvSpPr>
        <p:spPr>
          <a:xfrm>
            <a:off x="4296697" y="1462080"/>
            <a:ext cx="441065" cy="441065"/>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B208D81-8BB1-4301-845E-33F1C592BD14}"/>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2" name="Gruppieren 1">
            <a:extLst>
              <a:ext uri="{FF2B5EF4-FFF2-40B4-BE49-F238E27FC236}">
                <a16:creationId xmlns:a16="http://schemas.microsoft.com/office/drawing/2014/main" id="{A4A5B714-5887-4065-8610-4B944B822440}"/>
              </a:ext>
            </a:extLst>
          </p:cNvPr>
          <p:cNvGrpSpPr/>
          <p:nvPr userDrawn="1"/>
        </p:nvGrpSpPr>
        <p:grpSpPr>
          <a:xfrm>
            <a:off x="1517912" y="1385256"/>
            <a:ext cx="583787" cy="583787"/>
            <a:chOff x="1343482" y="1411760"/>
            <a:chExt cx="583787" cy="583787"/>
          </a:xfrm>
          <a:solidFill>
            <a:srgbClr val="EAEAEA"/>
          </a:solidFill>
        </p:grpSpPr>
        <p:sp>
          <p:nvSpPr>
            <p:cNvPr id="16" name="Oval 15">
              <a:extLst>
                <a:ext uri="{FF2B5EF4-FFF2-40B4-BE49-F238E27FC236}">
                  <a16:creationId xmlns:a16="http://schemas.microsoft.com/office/drawing/2014/main" id="{B1A658EF-47ED-46F1-A56B-43B750987F23}"/>
                </a:ext>
              </a:extLst>
            </p:cNvPr>
            <p:cNvSpPr/>
            <p:nvPr userDrawn="1"/>
          </p:nvSpPr>
          <p:spPr>
            <a:xfrm>
              <a:off x="1343482" y="1411760"/>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Oval 5">
              <a:extLst>
                <a:ext uri="{FF2B5EF4-FFF2-40B4-BE49-F238E27FC236}">
                  <a16:creationId xmlns:a16="http://schemas.microsoft.com/office/drawing/2014/main" id="{DDEB319B-39F1-476A-9675-A3044434F2A5}"/>
                </a:ext>
              </a:extLst>
            </p:cNvPr>
            <p:cNvSpPr/>
            <p:nvPr userDrawn="1"/>
          </p:nvSpPr>
          <p:spPr>
            <a:xfrm>
              <a:off x="1414843" y="1483121"/>
              <a:ext cx="441064" cy="441064"/>
            </a:xfrm>
            <a:prstGeom prst="ellipse">
              <a:avLst/>
            </a:prstGeom>
            <a:gradFill>
              <a:gsLst>
                <a:gs pos="0">
                  <a:srgbClr val="C5CDD3"/>
                </a:gs>
                <a:gs pos="18000">
                  <a:srgbClr val="6E7B8C"/>
                </a:gs>
                <a:gs pos="83000">
                  <a:srgbClr val="6E7B8C"/>
                </a:gs>
                <a:gs pos="100000">
                  <a:srgbClr val="6E7B8C"/>
                </a:gs>
              </a:gsLst>
              <a:lin ang="5400000" scaled="1"/>
            </a:gra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7" name="Oval 14">
            <a:extLst>
              <a:ext uri="{FF2B5EF4-FFF2-40B4-BE49-F238E27FC236}">
                <a16:creationId xmlns:a16="http://schemas.microsoft.com/office/drawing/2014/main" id="{CF0ACB56-3C08-40DE-A4D4-A8C3C99DF610}"/>
              </a:ext>
            </a:extLst>
          </p:cNvPr>
          <p:cNvSpPr/>
          <p:nvPr userDrawn="1"/>
        </p:nvSpPr>
        <p:spPr>
          <a:xfrm>
            <a:off x="6932760" y="1385257"/>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 11">
            <a:extLst>
              <a:ext uri="{FF2B5EF4-FFF2-40B4-BE49-F238E27FC236}">
                <a16:creationId xmlns:a16="http://schemas.microsoft.com/office/drawing/2014/main" id="{C8017A0F-75E2-4707-9395-4111CDFC45D8}"/>
              </a:ext>
            </a:extLst>
          </p:cNvPr>
          <p:cNvSpPr/>
          <p:nvPr userDrawn="1"/>
        </p:nvSpPr>
        <p:spPr>
          <a:xfrm>
            <a:off x="7004121" y="1456618"/>
            <a:ext cx="441065" cy="441065"/>
          </a:xfrm>
          <a:prstGeom prst="ellipse">
            <a:avLst/>
          </a:prstGeom>
          <a:solidFill>
            <a:schemeClr val="accent2"/>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Bildplatzhalter 3">
            <a:extLst>
              <a:ext uri="{FF2B5EF4-FFF2-40B4-BE49-F238E27FC236}">
                <a16:creationId xmlns:a16="http://schemas.microsoft.com/office/drawing/2014/main" id="{CAEC2529-0E63-4AC5-8397-7CE72E2EE393}"/>
              </a:ext>
            </a:extLst>
          </p:cNvPr>
          <p:cNvSpPr>
            <a:spLocks noGrp="1" noChangeAspect="1"/>
          </p:cNvSpPr>
          <p:nvPr userDrawn="1">
            <p:ph type="pic" sz="quarter" idx="18" hasCustomPrompt="1"/>
          </p:nvPr>
        </p:nvSpPr>
        <p:spPr>
          <a:xfrm>
            <a:off x="1628005" y="1495349"/>
            <a:ext cx="363600" cy="363600"/>
          </a:xfrm>
        </p:spPr>
        <p:txBody>
          <a:bodyPr/>
          <a:lstStyle>
            <a:lvl1pPr marL="0" indent="0">
              <a:buNone/>
              <a:defRPr/>
            </a:lvl1pPr>
          </a:lstStyle>
          <a:p>
            <a:r>
              <a:rPr lang="de-AT" dirty="0"/>
              <a:t> </a:t>
            </a:r>
          </a:p>
        </p:txBody>
      </p:sp>
      <p:sp>
        <p:nvSpPr>
          <p:cNvPr id="34" name="Bildplatzhalter 3">
            <a:extLst>
              <a:ext uri="{FF2B5EF4-FFF2-40B4-BE49-F238E27FC236}">
                <a16:creationId xmlns:a16="http://schemas.microsoft.com/office/drawing/2014/main" id="{31958A3A-9E41-4063-B993-87714B2D281B}"/>
              </a:ext>
            </a:extLst>
          </p:cNvPr>
          <p:cNvSpPr>
            <a:spLocks noGrp="1" noChangeAspect="1"/>
          </p:cNvSpPr>
          <p:nvPr userDrawn="1">
            <p:ph type="pic" sz="quarter" idx="20" hasCustomPrompt="1"/>
          </p:nvPr>
        </p:nvSpPr>
        <p:spPr>
          <a:xfrm>
            <a:off x="7042853" y="1495349"/>
            <a:ext cx="363600" cy="363600"/>
          </a:xfrm>
        </p:spPr>
        <p:txBody>
          <a:bodyPr/>
          <a:lstStyle>
            <a:lvl1pPr marL="0" indent="0">
              <a:buNone/>
              <a:defRPr/>
            </a:lvl1pPr>
          </a:lstStyle>
          <a:p>
            <a:r>
              <a:rPr lang="de-AT" dirty="0"/>
              <a:t> </a:t>
            </a:r>
          </a:p>
        </p:txBody>
      </p:sp>
      <p:sp>
        <p:nvSpPr>
          <p:cNvPr id="35" name="Bildplatzhalter 3">
            <a:extLst>
              <a:ext uri="{FF2B5EF4-FFF2-40B4-BE49-F238E27FC236}">
                <a16:creationId xmlns:a16="http://schemas.microsoft.com/office/drawing/2014/main" id="{83268831-F97B-44C0-82BB-FED6C72EF2DD}"/>
              </a:ext>
            </a:extLst>
          </p:cNvPr>
          <p:cNvSpPr>
            <a:spLocks noGrp="1" noChangeAspect="1"/>
          </p:cNvSpPr>
          <p:nvPr userDrawn="1">
            <p:ph type="pic" sz="quarter" idx="21" hasCustomPrompt="1"/>
          </p:nvPr>
        </p:nvSpPr>
        <p:spPr>
          <a:xfrm>
            <a:off x="4333629" y="1499012"/>
            <a:ext cx="367200" cy="367200"/>
          </a:xfrm>
        </p:spPr>
        <p:txBody>
          <a:bodyPr/>
          <a:lstStyle>
            <a:lvl1pPr marL="0" indent="0">
              <a:buNone/>
              <a:defRPr/>
            </a:lvl1pPr>
          </a:lstStyle>
          <a:p>
            <a:r>
              <a:rPr lang="de-AT" dirty="0"/>
              <a:t> </a:t>
            </a:r>
          </a:p>
        </p:txBody>
      </p:sp>
      <p:sp>
        <p:nvSpPr>
          <p:cNvPr id="38" name="Textplatzhalter 20">
            <a:extLst>
              <a:ext uri="{FF2B5EF4-FFF2-40B4-BE49-F238E27FC236}">
                <a16:creationId xmlns:a16="http://schemas.microsoft.com/office/drawing/2014/main" id="{8F57F0B9-BE91-488A-A6B7-D14163DD97D8}"/>
              </a:ext>
            </a:extLst>
          </p:cNvPr>
          <p:cNvSpPr>
            <a:spLocks noGrp="1"/>
          </p:cNvSpPr>
          <p:nvPr userDrawn="1">
            <p:ph type="body" sz="quarter" idx="23" hasCustomPrompt="1"/>
          </p:nvPr>
        </p:nvSpPr>
        <p:spPr>
          <a:xfrm>
            <a:off x="5953328" y="2153547"/>
            <a:ext cx="2542650" cy="2463423"/>
          </a:xfrm>
        </p:spPr>
        <p:txBody>
          <a:bodyPr/>
          <a:lstStyle>
            <a:lvl1pPr marL="0" indent="0">
              <a:buNone/>
              <a:defRPr lang="de-DE" sz="1500" kern="120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pPr lvl="0"/>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21" name="Bildplatzhalter 2">
            <a:extLst>
              <a:ext uri="{FF2B5EF4-FFF2-40B4-BE49-F238E27FC236}">
                <a16:creationId xmlns:a16="http://schemas.microsoft.com/office/drawing/2014/main" id="{1094ABDD-8464-4EDF-830C-0F75EF05AEA4}"/>
              </a:ext>
            </a:extLst>
          </p:cNvPr>
          <p:cNvSpPr>
            <a:spLocks noGrp="1"/>
          </p:cNvSpPr>
          <p:nvPr userDrawn="1">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23" name="Textplatzhalter 11">
            <a:extLst>
              <a:ext uri="{FF2B5EF4-FFF2-40B4-BE49-F238E27FC236}">
                <a16:creationId xmlns:a16="http://schemas.microsoft.com/office/drawing/2014/main" id="{84B8440F-3F48-4FC7-AFEA-E365F0C97FB2}"/>
              </a:ext>
            </a:extLst>
          </p:cNvPr>
          <p:cNvSpPr>
            <a:spLocks noGrp="1"/>
          </p:cNvSpPr>
          <p:nvPr userDrawn="1">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4364FF6C-1199-4718-AB26-FA41F2DA0955}"/>
              </a:ext>
            </a:extLst>
          </p:cNvPr>
          <p:cNvSpPr>
            <a:spLocks noGrp="1"/>
          </p:cNvSpPr>
          <p:nvPr userDrawn="1">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8" name="Foliennummernplatzhalter 1">
            <a:extLst>
              <a:ext uri="{FF2B5EF4-FFF2-40B4-BE49-F238E27FC236}">
                <a16:creationId xmlns:a16="http://schemas.microsoft.com/office/drawing/2014/main" id="{B796FDB9-9D35-884E-8E37-7C4E50F183AF}"/>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0" name="Bildplatzhalter 14">
            <a:extLst>
              <a:ext uri="{FF2B5EF4-FFF2-40B4-BE49-F238E27FC236}">
                <a16:creationId xmlns:a16="http://schemas.microsoft.com/office/drawing/2014/main" id="{C8E6A512-B306-3E4C-9B8F-ECFEE79F22F3}"/>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6" name="Textplatzhalter 20">
            <a:extLst>
              <a:ext uri="{FF2B5EF4-FFF2-40B4-BE49-F238E27FC236}">
                <a16:creationId xmlns:a16="http://schemas.microsoft.com/office/drawing/2014/main" id="{DAA84932-0A75-416A-892E-A46FBEA2232F}"/>
              </a:ext>
            </a:extLst>
          </p:cNvPr>
          <p:cNvSpPr>
            <a:spLocks noGrp="1"/>
          </p:cNvSpPr>
          <p:nvPr userDrawn="1">
            <p:ph type="body" sz="quarter" idx="15" hasCustomPrompt="1"/>
          </p:nvPr>
        </p:nvSpPr>
        <p:spPr>
          <a:xfrm>
            <a:off x="538480" y="2153547"/>
            <a:ext cx="2542650" cy="2463423"/>
          </a:xfrm>
        </p:spPr>
        <p:txBody>
          <a:bodyPr/>
          <a:lstStyle>
            <a:lvl1pPr marL="0" indent="0">
              <a:buNone/>
              <a:defRPr lang="de-DE" sz="1500" kern="120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pPr lvl="0"/>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37" name="Textplatzhalter 20">
            <a:extLst>
              <a:ext uri="{FF2B5EF4-FFF2-40B4-BE49-F238E27FC236}">
                <a16:creationId xmlns:a16="http://schemas.microsoft.com/office/drawing/2014/main" id="{DD99E812-B231-4E8D-AA95-021ECACB154C}"/>
              </a:ext>
            </a:extLst>
          </p:cNvPr>
          <p:cNvSpPr>
            <a:spLocks noGrp="1"/>
          </p:cNvSpPr>
          <p:nvPr userDrawn="1">
            <p:ph type="body" sz="quarter" idx="22" hasCustomPrompt="1"/>
          </p:nvPr>
        </p:nvSpPr>
        <p:spPr>
          <a:xfrm>
            <a:off x="3245904" y="2153547"/>
            <a:ext cx="2542650" cy="2463423"/>
          </a:xfrm>
        </p:spPr>
        <p:txBody>
          <a:bodyPr/>
          <a:lstStyle>
            <a:lvl1pPr marL="0" indent="0">
              <a:buNone/>
              <a:defRPr lang="de-DE" sz="1500" kern="120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pPr lvl="0"/>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31"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54672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lie mit Aufzählung">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A825895E-E671-454D-9A06-7086118AC3B1}"/>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Textplatzhalter 16">
            <a:extLst>
              <a:ext uri="{FF2B5EF4-FFF2-40B4-BE49-F238E27FC236}">
                <a16:creationId xmlns:a16="http://schemas.microsoft.com/office/drawing/2014/main" id="{018339B4-0D0E-45B7-833F-4F085D0B149B}"/>
              </a:ext>
            </a:extLst>
          </p:cNvPr>
          <p:cNvSpPr>
            <a:spLocks noGrp="1"/>
          </p:cNvSpPr>
          <p:nvPr>
            <p:ph type="body" sz="quarter" idx="13" hasCustomPrompt="1"/>
          </p:nvPr>
        </p:nvSpPr>
        <p:spPr>
          <a:xfrm>
            <a:off x="538480" y="1800000"/>
            <a:ext cx="8170854" cy="2692250"/>
          </a:xfrm>
        </p:spPr>
        <p:txBody>
          <a:bodyPr/>
          <a:lstStyle>
            <a:lvl1pPr marL="0" indent="0">
              <a:buNone/>
              <a:defRPr lang="de-DE" sz="1600" b="0" kern="1200" cap="all" baseline="0" dirty="0" smtClean="0">
                <a:solidFill>
                  <a:srgbClr val="6E7B8C"/>
                </a:solidFill>
                <a:latin typeface="Trebuchet MS" charset="0"/>
                <a:ea typeface="Trebuchet MS" charset="0"/>
                <a:cs typeface="Trebuchet MS" charset="0"/>
              </a:defRPr>
            </a:lvl1pPr>
            <a:lvl2pPr marL="0" marR="0" indent="0" algn="l" defTabSz="914400" rtl="0" eaLnBrk="1" fontAlgn="base" latinLnBrk="0" hangingPunct="1">
              <a:lnSpc>
                <a:spcPts val="1900"/>
              </a:lnSpc>
              <a:spcBef>
                <a:spcPct val="20000"/>
              </a:spcBef>
              <a:spcAft>
                <a:spcPct val="0"/>
              </a:spcAft>
              <a:buClr>
                <a:srgbClr val="4C5D68"/>
              </a:buClr>
              <a:buSzTx/>
              <a:buFont typeface="Wingdings" charset="2"/>
              <a:buNone/>
              <a:tabLst/>
              <a:defRPr sz="1100"/>
            </a:lvl2pPr>
            <a:lvl3pPr marL="536575" indent="-179388" defTabSz="893763">
              <a:lnSpc>
                <a:spcPts val="1900"/>
              </a:lnSpc>
              <a:buClr>
                <a:schemeClr val="accent6"/>
              </a:buClr>
              <a:buFont typeface="Wingdings" panose="05000000000000000000" pitchFamily="2" charset="2"/>
              <a:buChar char="§"/>
              <a:defRPr sz="1100"/>
            </a:lvl3pPr>
            <a:lvl4pPr marL="893763" indent="-177800">
              <a:lnSpc>
                <a:spcPts val="1900"/>
              </a:lnSpc>
              <a:buClr>
                <a:schemeClr val="accent6"/>
              </a:buClr>
              <a:buFont typeface="Symbol" panose="05050102010706020507" pitchFamily="18" charset="2"/>
              <a:buChar char="-"/>
              <a:defRPr sz="1100"/>
            </a:lvl4pPr>
          </a:lstStyle>
          <a:p>
            <a:pPr lvl="0"/>
            <a:r>
              <a:rPr lang="de-DE" dirty="0"/>
              <a:t>Ebene 1 (Trebuchet 16 </a:t>
            </a:r>
            <a:r>
              <a:rPr lang="de-DE" dirty="0" err="1"/>
              <a:t>gross</a:t>
            </a:r>
            <a:r>
              <a:rPr lang="de-DE" dirty="0"/>
              <a:t>)</a:t>
            </a:r>
          </a:p>
          <a:p>
            <a:pPr marL="0" marR="0" lvl="1" indent="0" algn="l" defTabSz="914400" rtl="0" eaLnBrk="1" fontAlgn="base" latinLnBrk="0" hangingPunct="1">
              <a:lnSpc>
                <a:spcPts val="1900"/>
              </a:lnSpc>
              <a:spcBef>
                <a:spcPct val="20000"/>
              </a:spcBef>
              <a:spcAft>
                <a:spcPct val="0"/>
              </a:spcAft>
              <a:buClr>
                <a:srgbClr val="4C5D68"/>
              </a:buClr>
              <a:buSzTx/>
              <a:buFont typeface="Wingdings" charset="2"/>
              <a:buNone/>
              <a:tabLst/>
              <a:defRPr/>
            </a:pPr>
            <a:r>
              <a:rPr lang="de-DE" dirty="0"/>
              <a:t>Hier handelt es sich um Fließtext in Ebene 2, Trebuchet 11 Punkte, linksbündig, Zeilenabstand 19 Punkte. Hier handelt es sich um Fließtext in Ebene 2, Trebuchet 11 Punkte, linksbündig, Zeilenabstand 19 Punkte. Hier handelt es sich um Fließtext in Ebene 2, Trebuchet 11 Punkte, linksbündig, Zeilenabstand 19 Punkte. </a:t>
            </a:r>
          </a:p>
          <a:p>
            <a:pPr lvl="1"/>
            <a:endParaRPr lang="de-DE" sz="1100" dirty="0">
              <a:latin typeface="Trebuchet MS" charset="0"/>
            </a:endParaRPr>
          </a:p>
          <a:p>
            <a:pPr lvl="2"/>
            <a:r>
              <a:rPr lang="de-DE" dirty="0"/>
              <a:t>Aufzählung Ebene 3 – Trebuchet (11)</a:t>
            </a:r>
          </a:p>
          <a:p>
            <a:pPr lvl="3"/>
            <a:r>
              <a:rPr lang="de-DE" dirty="0"/>
              <a:t>Aufzählung Ebene 4 – Trebuchet (11)</a:t>
            </a:r>
          </a:p>
          <a:p>
            <a:pPr lvl="3"/>
            <a:r>
              <a:rPr lang="de-DE" dirty="0"/>
              <a:t>Aufzählung Ebene 4 – Trebuchet (11)</a:t>
            </a:r>
          </a:p>
          <a:p>
            <a:pPr lvl="2"/>
            <a:r>
              <a:rPr lang="de-DE" dirty="0"/>
              <a:t>Aufzählung Ebene 3 – Trebuchet (11)</a:t>
            </a:r>
          </a:p>
        </p:txBody>
      </p:sp>
      <p:sp>
        <p:nvSpPr>
          <p:cNvPr id="19" name="Bildplatzhalter 14">
            <a:extLst>
              <a:ext uri="{FF2B5EF4-FFF2-40B4-BE49-F238E27FC236}">
                <a16:creationId xmlns:a16="http://schemas.microsoft.com/office/drawing/2014/main" id="{FF7CFF80-1055-4A66-91F2-87A3BBAB6370}"/>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4" name="Bildplatzhalter 2">
            <a:extLst>
              <a:ext uri="{FF2B5EF4-FFF2-40B4-BE49-F238E27FC236}">
                <a16:creationId xmlns:a16="http://schemas.microsoft.com/office/drawing/2014/main" id="{34ADABF5-0D81-4A40-A299-4E5797ACAF83}"/>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9" name="Textplatzhalter 11">
            <a:extLst>
              <a:ext uri="{FF2B5EF4-FFF2-40B4-BE49-F238E27FC236}">
                <a16:creationId xmlns:a16="http://schemas.microsoft.com/office/drawing/2014/main" id="{0D13174A-2CD5-4E53-A48C-7533A36AF754}"/>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37B2E276-BEB1-4A95-980F-0BC39BBE359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5" name="Foliennummernplatzhalter 1">
            <a:extLst>
              <a:ext uri="{FF2B5EF4-FFF2-40B4-BE49-F238E27FC236}">
                <a16:creationId xmlns:a16="http://schemas.microsoft.com/office/drawing/2014/main" id="{D6A702D4-6714-774E-BD47-9B61AB7637BC}"/>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2" name="Textplatzhalter 2">
            <a:extLst>
              <a:ext uri="{FF2B5EF4-FFF2-40B4-BE49-F238E27FC236}">
                <a16:creationId xmlns:a16="http://schemas.microsoft.com/office/drawing/2014/main" id="{E7596291-513E-467E-BE99-0C07D71B4582}"/>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41410822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folie mit Infografik 2">
    <p:spTree>
      <p:nvGrpSpPr>
        <p:cNvPr id="1" name=""/>
        <p:cNvGrpSpPr/>
        <p:nvPr/>
      </p:nvGrpSpPr>
      <p:grpSpPr>
        <a:xfrm>
          <a:off x="0" y="0"/>
          <a:ext cx="0" cy="0"/>
          <a:chOff x="0" y="0"/>
          <a:chExt cx="0" cy="0"/>
        </a:xfrm>
      </p:grpSpPr>
      <p:sp>
        <p:nvSpPr>
          <p:cNvPr id="30" name="Rechteck 29">
            <a:extLst>
              <a:ext uri="{FF2B5EF4-FFF2-40B4-BE49-F238E27FC236}">
                <a16:creationId xmlns:a16="http://schemas.microsoft.com/office/drawing/2014/main" id="{D06ED220-C31D-4D1B-A3A8-08D810CD9863}"/>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5" name="Oval 15">
            <a:extLst>
              <a:ext uri="{FF2B5EF4-FFF2-40B4-BE49-F238E27FC236}">
                <a16:creationId xmlns:a16="http://schemas.microsoft.com/office/drawing/2014/main" id="{184FBDF5-0CCD-4462-A251-BB90CAF53472}"/>
              </a:ext>
            </a:extLst>
          </p:cNvPr>
          <p:cNvSpPr/>
          <p:nvPr userDrawn="1"/>
        </p:nvSpPr>
        <p:spPr>
          <a:xfrm>
            <a:off x="5972531" y="3075268"/>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Oval 15">
            <a:extLst>
              <a:ext uri="{FF2B5EF4-FFF2-40B4-BE49-F238E27FC236}">
                <a16:creationId xmlns:a16="http://schemas.microsoft.com/office/drawing/2014/main" id="{8AAE6C1C-D39C-4863-9504-901DE472359D}"/>
              </a:ext>
            </a:extLst>
          </p:cNvPr>
          <p:cNvSpPr/>
          <p:nvPr userDrawn="1"/>
        </p:nvSpPr>
        <p:spPr>
          <a:xfrm>
            <a:off x="5972531" y="1720394"/>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Oval 15">
            <a:extLst>
              <a:ext uri="{FF2B5EF4-FFF2-40B4-BE49-F238E27FC236}">
                <a16:creationId xmlns:a16="http://schemas.microsoft.com/office/drawing/2014/main" id="{1901B26A-A11E-4DF1-B16A-B8A2BBB2F377}"/>
              </a:ext>
            </a:extLst>
          </p:cNvPr>
          <p:cNvSpPr/>
          <p:nvPr userDrawn="1"/>
        </p:nvSpPr>
        <p:spPr>
          <a:xfrm>
            <a:off x="3277030" y="3067071"/>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15">
            <a:extLst>
              <a:ext uri="{FF2B5EF4-FFF2-40B4-BE49-F238E27FC236}">
                <a16:creationId xmlns:a16="http://schemas.microsoft.com/office/drawing/2014/main" id="{D82DEDA4-E847-43AE-899D-2B412559A117}"/>
              </a:ext>
            </a:extLst>
          </p:cNvPr>
          <p:cNvSpPr/>
          <p:nvPr userDrawn="1"/>
        </p:nvSpPr>
        <p:spPr>
          <a:xfrm>
            <a:off x="3277030" y="1703601"/>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Oval 15">
            <a:extLst>
              <a:ext uri="{FF2B5EF4-FFF2-40B4-BE49-F238E27FC236}">
                <a16:creationId xmlns:a16="http://schemas.microsoft.com/office/drawing/2014/main" id="{E4B63F2A-E210-4BDA-B693-2262FDFD7F29}"/>
              </a:ext>
            </a:extLst>
          </p:cNvPr>
          <p:cNvSpPr/>
          <p:nvPr userDrawn="1"/>
        </p:nvSpPr>
        <p:spPr>
          <a:xfrm>
            <a:off x="581528" y="3058874"/>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Oval 15">
            <a:extLst>
              <a:ext uri="{FF2B5EF4-FFF2-40B4-BE49-F238E27FC236}">
                <a16:creationId xmlns:a16="http://schemas.microsoft.com/office/drawing/2014/main" id="{EAEE1FC5-D512-4FA0-8E0A-C528663AD30F}"/>
              </a:ext>
            </a:extLst>
          </p:cNvPr>
          <p:cNvSpPr/>
          <p:nvPr userDrawn="1"/>
        </p:nvSpPr>
        <p:spPr>
          <a:xfrm>
            <a:off x="581528" y="1686808"/>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Oval 5">
            <a:extLst>
              <a:ext uri="{FF2B5EF4-FFF2-40B4-BE49-F238E27FC236}">
                <a16:creationId xmlns:a16="http://schemas.microsoft.com/office/drawing/2014/main" id="{E7309CD9-5E2D-4496-8C37-E212FF0B95A0}"/>
              </a:ext>
            </a:extLst>
          </p:cNvPr>
          <p:cNvSpPr>
            <a:spLocks noChangeAspect="1"/>
          </p:cNvSpPr>
          <p:nvPr userDrawn="1"/>
        </p:nvSpPr>
        <p:spPr>
          <a:xfrm>
            <a:off x="639421" y="1744701"/>
            <a:ext cx="468000" cy="468000"/>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Oval 10">
            <a:extLst>
              <a:ext uri="{FF2B5EF4-FFF2-40B4-BE49-F238E27FC236}">
                <a16:creationId xmlns:a16="http://schemas.microsoft.com/office/drawing/2014/main" id="{8A1459E2-711D-4C21-81F0-CB83EF5EE02E}"/>
              </a:ext>
            </a:extLst>
          </p:cNvPr>
          <p:cNvSpPr>
            <a:spLocks noChangeAspect="1"/>
          </p:cNvSpPr>
          <p:nvPr userDrawn="1"/>
        </p:nvSpPr>
        <p:spPr>
          <a:xfrm>
            <a:off x="639421" y="3116767"/>
            <a:ext cx="468000" cy="468000"/>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Oval 12">
            <a:extLst>
              <a:ext uri="{FF2B5EF4-FFF2-40B4-BE49-F238E27FC236}">
                <a16:creationId xmlns:a16="http://schemas.microsoft.com/office/drawing/2014/main" id="{706C5ACA-D917-4E98-824C-DA25308F43F8}"/>
              </a:ext>
            </a:extLst>
          </p:cNvPr>
          <p:cNvSpPr>
            <a:spLocks noChangeAspect="1"/>
          </p:cNvSpPr>
          <p:nvPr userDrawn="1"/>
        </p:nvSpPr>
        <p:spPr>
          <a:xfrm>
            <a:off x="3334923" y="1761494"/>
            <a:ext cx="468000" cy="468000"/>
          </a:xfrm>
          <a:prstGeom prst="ellipse">
            <a:avLst/>
          </a:prstGeom>
          <a:solidFill>
            <a:schemeClr val="accent2"/>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Oval 16">
            <a:extLst>
              <a:ext uri="{FF2B5EF4-FFF2-40B4-BE49-F238E27FC236}">
                <a16:creationId xmlns:a16="http://schemas.microsoft.com/office/drawing/2014/main" id="{9A3DF50E-189C-45E0-A405-85DE3F1F41AA}"/>
              </a:ext>
            </a:extLst>
          </p:cNvPr>
          <p:cNvSpPr>
            <a:spLocks noChangeAspect="1"/>
          </p:cNvSpPr>
          <p:nvPr userDrawn="1"/>
        </p:nvSpPr>
        <p:spPr>
          <a:xfrm>
            <a:off x="3334923" y="3124964"/>
            <a:ext cx="468000" cy="468000"/>
          </a:xfrm>
          <a:prstGeom prst="ellipse">
            <a:avLst/>
          </a:prstGeom>
          <a:solidFill>
            <a:srgbClr val="6E7B8C"/>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Oval 18">
            <a:extLst>
              <a:ext uri="{FF2B5EF4-FFF2-40B4-BE49-F238E27FC236}">
                <a16:creationId xmlns:a16="http://schemas.microsoft.com/office/drawing/2014/main" id="{C34A77E4-E5E1-430B-AF99-AF9258862BC1}"/>
              </a:ext>
            </a:extLst>
          </p:cNvPr>
          <p:cNvSpPr>
            <a:spLocks noChangeAspect="1"/>
          </p:cNvSpPr>
          <p:nvPr userDrawn="1"/>
        </p:nvSpPr>
        <p:spPr>
          <a:xfrm>
            <a:off x="6030424" y="1778287"/>
            <a:ext cx="468000" cy="468000"/>
          </a:xfrm>
          <a:prstGeom prst="ellipse">
            <a:avLst/>
          </a:prstGeom>
          <a:solidFill>
            <a:srgbClr val="3A3736"/>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Oval 20">
            <a:extLst>
              <a:ext uri="{FF2B5EF4-FFF2-40B4-BE49-F238E27FC236}">
                <a16:creationId xmlns:a16="http://schemas.microsoft.com/office/drawing/2014/main" id="{C56CC150-9B91-4681-A6A4-ADFB24C3536B}"/>
              </a:ext>
            </a:extLst>
          </p:cNvPr>
          <p:cNvSpPr>
            <a:spLocks noChangeAspect="1"/>
          </p:cNvSpPr>
          <p:nvPr userDrawn="1"/>
        </p:nvSpPr>
        <p:spPr>
          <a:xfrm>
            <a:off x="6030424" y="3133161"/>
            <a:ext cx="468000" cy="468000"/>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Bildplatzhalter 3">
            <a:extLst>
              <a:ext uri="{FF2B5EF4-FFF2-40B4-BE49-F238E27FC236}">
                <a16:creationId xmlns:a16="http://schemas.microsoft.com/office/drawing/2014/main" id="{3E3298BE-3F43-46F7-A45E-BA72E6EC3C06}"/>
              </a:ext>
            </a:extLst>
          </p:cNvPr>
          <p:cNvSpPr>
            <a:spLocks noGrp="1" noChangeAspect="1"/>
          </p:cNvSpPr>
          <p:nvPr>
            <p:ph type="pic" sz="quarter" idx="18" hasCustomPrompt="1"/>
          </p:nvPr>
        </p:nvSpPr>
        <p:spPr>
          <a:xfrm>
            <a:off x="691621" y="1796901"/>
            <a:ext cx="363600" cy="363600"/>
          </a:xfrm>
        </p:spPr>
        <p:txBody>
          <a:bodyPr/>
          <a:lstStyle>
            <a:lvl1pPr marL="0" indent="0">
              <a:buNone/>
              <a:defRPr/>
            </a:lvl1pPr>
          </a:lstStyle>
          <a:p>
            <a:r>
              <a:rPr lang="de-AT" dirty="0"/>
              <a:t> </a:t>
            </a:r>
          </a:p>
        </p:txBody>
      </p:sp>
      <p:sp>
        <p:nvSpPr>
          <p:cNvPr id="69" name="Bildplatzhalter 3">
            <a:extLst>
              <a:ext uri="{FF2B5EF4-FFF2-40B4-BE49-F238E27FC236}">
                <a16:creationId xmlns:a16="http://schemas.microsoft.com/office/drawing/2014/main" id="{6BD187B3-12ED-4065-9CE7-6A71A0CD67C1}"/>
              </a:ext>
            </a:extLst>
          </p:cNvPr>
          <p:cNvSpPr>
            <a:spLocks noGrp="1" noChangeAspect="1"/>
          </p:cNvSpPr>
          <p:nvPr>
            <p:ph type="pic" sz="quarter" idx="19" hasCustomPrompt="1"/>
          </p:nvPr>
        </p:nvSpPr>
        <p:spPr>
          <a:xfrm>
            <a:off x="691621" y="3168967"/>
            <a:ext cx="363600" cy="363600"/>
          </a:xfrm>
        </p:spPr>
        <p:txBody>
          <a:bodyPr/>
          <a:lstStyle>
            <a:lvl1pPr marL="0" indent="0">
              <a:buNone/>
              <a:defRPr/>
            </a:lvl1pPr>
          </a:lstStyle>
          <a:p>
            <a:r>
              <a:rPr lang="de-AT" dirty="0"/>
              <a:t> </a:t>
            </a:r>
          </a:p>
        </p:txBody>
      </p:sp>
      <p:sp>
        <p:nvSpPr>
          <p:cNvPr id="70" name="Bildplatzhalter 3">
            <a:extLst>
              <a:ext uri="{FF2B5EF4-FFF2-40B4-BE49-F238E27FC236}">
                <a16:creationId xmlns:a16="http://schemas.microsoft.com/office/drawing/2014/main" id="{65005219-1EB1-492F-93F2-F97022A38E4E}"/>
              </a:ext>
            </a:extLst>
          </p:cNvPr>
          <p:cNvSpPr>
            <a:spLocks noGrp="1" noChangeAspect="1"/>
          </p:cNvSpPr>
          <p:nvPr>
            <p:ph type="pic" sz="quarter" idx="20" hasCustomPrompt="1"/>
          </p:nvPr>
        </p:nvSpPr>
        <p:spPr>
          <a:xfrm>
            <a:off x="3387123" y="1813694"/>
            <a:ext cx="363600" cy="363600"/>
          </a:xfrm>
        </p:spPr>
        <p:txBody>
          <a:bodyPr/>
          <a:lstStyle>
            <a:lvl1pPr marL="0" indent="0">
              <a:buNone/>
              <a:defRPr/>
            </a:lvl1pPr>
          </a:lstStyle>
          <a:p>
            <a:r>
              <a:rPr lang="de-AT" dirty="0"/>
              <a:t> </a:t>
            </a:r>
          </a:p>
        </p:txBody>
      </p:sp>
      <p:sp>
        <p:nvSpPr>
          <p:cNvPr id="71" name="Bildplatzhalter 3">
            <a:extLst>
              <a:ext uri="{FF2B5EF4-FFF2-40B4-BE49-F238E27FC236}">
                <a16:creationId xmlns:a16="http://schemas.microsoft.com/office/drawing/2014/main" id="{BC55A6E0-1A93-4B7D-AF79-3C9B6D028279}"/>
              </a:ext>
            </a:extLst>
          </p:cNvPr>
          <p:cNvSpPr>
            <a:spLocks noGrp="1" noChangeAspect="1"/>
          </p:cNvSpPr>
          <p:nvPr>
            <p:ph type="pic" sz="quarter" idx="21" hasCustomPrompt="1"/>
          </p:nvPr>
        </p:nvSpPr>
        <p:spPr>
          <a:xfrm>
            <a:off x="3387123" y="3177164"/>
            <a:ext cx="363600" cy="363600"/>
          </a:xfrm>
        </p:spPr>
        <p:txBody>
          <a:bodyPr/>
          <a:lstStyle>
            <a:lvl1pPr marL="0" indent="0">
              <a:buNone/>
              <a:defRPr/>
            </a:lvl1pPr>
          </a:lstStyle>
          <a:p>
            <a:r>
              <a:rPr lang="de-AT" dirty="0"/>
              <a:t> </a:t>
            </a:r>
          </a:p>
        </p:txBody>
      </p:sp>
      <p:sp>
        <p:nvSpPr>
          <p:cNvPr id="72" name="Bildplatzhalter 3">
            <a:extLst>
              <a:ext uri="{FF2B5EF4-FFF2-40B4-BE49-F238E27FC236}">
                <a16:creationId xmlns:a16="http://schemas.microsoft.com/office/drawing/2014/main" id="{74B2E6E1-9E2D-4158-B83D-D045ED41847A}"/>
              </a:ext>
            </a:extLst>
          </p:cNvPr>
          <p:cNvSpPr>
            <a:spLocks noGrp="1" noChangeAspect="1"/>
          </p:cNvSpPr>
          <p:nvPr>
            <p:ph type="pic" sz="quarter" idx="22" hasCustomPrompt="1"/>
          </p:nvPr>
        </p:nvSpPr>
        <p:spPr>
          <a:xfrm>
            <a:off x="6082624" y="1830487"/>
            <a:ext cx="363600" cy="363600"/>
          </a:xfrm>
        </p:spPr>
        <p:txBody>
          <a:bodyPr/>
          <a:lstStyle>
            <a:lvl1pPr marL="0" indent="0">
              <a:buNone/>
              <a:defRPr/>
            </a:lvl1pPr>
          </a:lstStyle>
          <a:p>
            <a:r>
              <a:rPr lang="de-AT" dirty="0"/>
              <a:t> </a:t>
            </a:r>
          </a:p>
        </p:txBody>
      </p:sp>
      <p:sp>
        <p:nvSpPr>
          <p:cNvPr id="73" name="Bildplatzhalter 3">
            <a:extLst>
              <a:ext uri="{FF2B5EF4-FFF2-40B4-BE49-F238E27FC236}">
                <a16:creationId xmlns:a16="http://schemas.microsoft.com/office/drawing/2014/main" id="{AAD0244C-E305-4161-8C2E-D482AC83BFC5}"/>
              </a:ext>
            </a:extLst>
          </p:cNvPr>
          <p:cNvSpPr>
            <a:spLocks noGrp="1" noChangeAspect="1"/>
          </p:cNvSpPr>
          <p:nvPr>
            <p:ph type="pic" sz="quarter" idx="23" hasCustomPrompt="1"/>
          </p:nvPr>
        </p:nvSpPr>
        <p:spPr>
          <a:xfrm>
            <a:off x="6082624" y="3185361"/>
            <a:ext cx="363600" cy="363600"/>
          </a:xfrm>
        </p:spPr>
        <p:txBody>
          <a:bodyPr/>
          <a:lstStyle>
            <a:lvl1pPr marL="0" indent="0">
              <a:buNone/>
              <a:defRPr/>
            </a:lvl1pPr>
          </a:lstStyle>
          <a:p>
            <a:r>
              <a:rPr lang="de-AT" dirty="0"/>
              <a:t> </a:t>
            </a:r>
          </a:p>
        </p:txBody>
      </p:sp>
      <p:sp>
        <p:nvSpPr>
          <p:cNvPr id="74" name="Textplatzhalter 20">
            <a:extLst>
              <a:ext uri="{FF2B5EF4-FFF2-40B4-BE49-F238E27FC236}">
                <a16:creationId xmlns:a16="http://schemas.microsoft.com/office/drawing/2014/main" id="{C1D163AB-2264-4B14-86AB-515BCB615C9C}"/>
              </a:ext>
            </a:extLst>
          </p:cNvPr>
          <p:cNvSpPr>
            <a:spLocks noGrp="1"/>
          </p:cNvSpPr>
          <p:nvPr>
            <p:ph type="body" sz="quarter" idx="15" hasCustomPrompt="1"/>
          </p:nvPr>
        </p:nvSpPr>
        <p:spPr>
          <a:xfrm>
            <a:off x="1120627" y="1700699"/>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5" name="Textplatzhalter 20">
            <a:extLst>
              <a:ext uri="{FF2B5EF4-FFF2-40B4-BE49-F238E27FC236}">
                <a16:creationId xmlns:a16="http://schemas.microsoft.com/office/drawing/2014/main" id="{FC159CA7-04C3-4E78-AFAE-486A7CBFC9F1}"/>
              </a:ext>
            </a:extLst>
          </p:cNvPr>
          <p:cNvSpPr>
            <a:spLocks noGrp="1"/>
          </p:cNvSpPr>
          <p:nvPr>
            <p:ph type="body" sz="quarter" idx="24" hasCustomPrompt="1"/>
          </p:nvPr>
        </p:nvSpPr>
        <p:spPr>
          <a:xfrm>
            <a:off x="3824073" y="1700699"/>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6" name="Textplatzhalter 20">
            <a:extLst>
              <a:ext uri="{FF2B5EF4-FFF2-40B4-BE49-F238E27FC236}">
                <a16:creationId xmlns:a16="http://schemas.microsoft.com/office/drawing/2014/main" id="{F3180DD2-1B5A-4A94-AE5A-34AFCD1E3587}"/>
              </a:ext>
            </a:extLst>
          </p:cNvPr>
          <p:cNvSpPr>
            <a:spLocks noGrp="1"/>
          </p:cNvSpPr>
          <p:nvPr>
            <p:ph type="body" sz="quarter" idx="25" hasCustomPrompt="1"/>
          </p:nvPr>
        </p:nvSpPr>
        <p:spPr>
          <a:xfrm>
            <a:off x="6527519" y="1700699"/>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7" name="Textplatzhalter 20">
            <a:extLst>
              <a:ext uri="{FF2B5EF4-FFF2-40B4-BE49-F238E27FC236}">
                <a16:creationId xmlns:a16="http://schemas.microsoft.com/office/drawing/2014/main" id="{3507E911-DD6E-4D4F-B721-701482417B45}"/>
              </a:ext>
            </a:extLst>
          </p:cNvPr>
          <p:cNvSpPr>
            <a:spLocks noGrp="1"/>
          </p:cNvSpPr>
          <p:nvPr>
            <p:ph type="body" sz="quarter" idx="26" hasCustomPrompt="1"/>
          </p:nvPr>
        </p:nvSpPr>
        <p:spPr>
          <a:xfrm>
            <a:off x="6527519" y="3075347"/>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8" name="Textplatzhalter 20">
            <a:extLst>
              <a:ext uri="{FF2B5EF4-FFF2-40B4-BE49-F238E27FC236}">
                <a16:creationId xmlns:a16="http://schemas.microsoft.com/office/drawing/2014/main" id="{F11B2A31-DACD-44A0-82FB-B68C6F47AB59}"/>
              </a:ext>
            </a:extLst>
          </p:cNvPr>
          <p:cNvSpPr>
            <a:spLocks noGrp="1"/>
          </p:cNvSpPr>
          <p:nvPr>
            <p:ph type="body" sz="quarter" idx="27" hasCustomPrompt="1"/>
          </p:nvPr>
        </p:nvSpPr>
        <p:spPr>
          <a:xfrm>
            <a:off x="3824073" y="3075347"/>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9" name="Textplatzhalter 20">
            <a:extLst>
              <a:ext uri="{FF2B5EF4-FFF2-40B4-BE49-F238E27FC236}">
                <a16:creationId xmlns:a16="http://schemas.microsoft.com/office/drawing/2014/main" id="{BEBE080B-1ABD-4968-A382-A30BE7F76504}"/>
              </a:ext>
            </a:extLst>
          </p:cNvPr>
          <p:cNvSpPr>
            <a:spLocks noGrp="1"/>
          </p:cNvSpPr>
          <p:nvPr>
            <p:ph type="body" sz="quarter" idx="28" hasCustomPrompt="1"/>
          </p:nvPr>
        </p:nvSpPr>
        <p:spPr>
          <a:xfrm>
            <a:off x="1120627" y="3075347"/>
            <a:ext cx="2099651" cy="1314172"/>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23" name="Bildplatzhalter 2">
            <a:extLst>
              <a:ext uri="{FF2B5EF4-FFF2-40B4-BE49-F238E27FC236}">
                <a16:creationId xmlns:a16="http://schemas.microsoft.com/office/drawing/2014/main" id="{63CFA288-E6E8-4800-9274-0145A190CC10}"/>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24" name="Textplatzhalter 11">
            <a:extLst>
              <a:ext uri="{FF2B5EF4-FFF2-40B4-BE49-F238E27FC236}">
                <a16:creationId xmlns:a16="http://schemas.microsoft.com/office/drawing/2014/main" id="{6A380492-44F6-4227-814F-6C7D0EEAE8C1}"/>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79E4FBC9-1F63-463C-9744-F95D76C428E2}"/>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6" name="Foliennummernplatzhalter 1">
            <a:extLst>
              <a:ext uri="{FF2B5EF4-FFF2-40B4-BE49-F238E27FC236}">
                <a16:creationId xmlns:a16="http://schemas.microsoft.com/office/drawing/2014/main" id="{0285E84D-F030-E94E-903B-3AAC7A77A564}"/>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9" name="Bildplatzhalter 14">
            <a:extLst>
              <a:ext uri="{FF2B5EF4-FFF2-40B4-BE49-F238E27FC236}">
                <a16:creationId xmlns:a16="http://schemas.microsoft.com/office/drawing/2014/main" id="{CC191C05-A90D-1040-B0CF-A545458A95A9}"/>
              </a:ext>
            </a:extLst>
          </p:cNvPr>
          <p:cNvSpPr>
            <a:spLocks noGrp="1"/>
          </p:cNvSpPr>
          <p:nvPr>
            <p:ph type="pic" sz="quarter" idx="29"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7"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40269442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folie mit Infografik 3">
    <p:spTree>
      <p:nvGrpSpPr>
        <p:cNvPr id="1" name=""/>
        <p:cNvGrpSpPr/>
        <p:nvPr/>
      </p:nvGrpSpPr>
      <p:grpSpPr>
        <a:xfrm>
          <a:off x="0" y="0"/>
          <a:ext cx="0" cy="0"/>
          <a:chOff x="0" y="0"/>
          <a:chExt cx="0" cy="0"/>
        </a:xfrm>
      </p:grpSpPr>
      <p:sp>
        <p:nvSpPr>
          <p:cNvPr id="30" name="Rechteck 29">
            <a:extLst>
              <a:ext uri="{FF2B5EF4-FFF2-40B4-BE49-F238E27FC236}">
                <a16:creationId xmlns:a16="http://schemas.microsoft.com/office/drawing/2014/main" id="{6E9BBDE3-113B-436B-8B8C-E2B7CBD0AF8B}"/>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3" name="Oval 27">
            <a:extLst>
              <a:ext uri="{FF2B5EF4-FFF2-40B4-BE49-F238E27FC236}">
                <a16:creationId xmlns:a16="http://schemas.microsoft.com/office/drawing/2014/main" id="{B003E872-DDF0-42A7-B865-1740567781E2}"/>
              </a:ext>
            </a:extLst>
          </p:cNvPr>
          <p:cNvSpPr/>
          <p:nvPr userDrawn="1"/>
        </p:nvSpPr>
        <p:spPr>
          <a:xfrm>
            <a:off x="5057248" y="1738017"/>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Oval 26">
            <a:extLst>
              <a:ext uri="{FF2B5EF4-FFF2-40B4-BE49-F238E27FC236}">
                <a16:creationId xmlns:a16="http://schemas.microsoft.com/office/drawing/2014/main" id="{E8E024B6-65BE-47F6-B32F-4038214C1EB3}"/>
              </a:ext>
            </a:extLst>
          </p:cNvPr>
          <p:cNvSpPr/>
          <p:nvPr userDrawn="1"/>
        </p:nvSpPr>
        <p:spPr>
          <a:xfrm>
            <a:off x="5057248" y="3629270"/>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Oval 25">
            <a:extLst>
              <a:ext uri="{FF2B5EF4-FFF2-40B4-BE49-F238E27FC236}">
                <a16:creationId xmlns:a16="http://schemas.microsoft.com/office/drawing/2014/main" id="{4579ADED-3494-42C5-80A8-33E0EEF9F921}"/>
              </a:ext>
            </a:extLst>
          </p:cNvPr>
          <p:cNvSpPr/>
          <p:nvPr userDrawn="1"/>
        </p:nvSpPr>
        <p:spPr>
          <a:xfrm>
            <a:off x="5057248" y="2693972"/>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 14">
            <a:extLst>
              <a:ext uri="{FF2B5EF4-FFF2-40B4-BE49-F238E27FC236}">
                <a16:creationId xmlns:a16="http://schemas.microsoft.com/office/drawing/2014/main" id="{4406204C-8C4A-4042-AD43-3B854981422E}"/>
              </a:ext>
            </a:extLst>
          </p:cNvPr>
          <p:cNvSpPr/>
          <p:nvPr userDrawn="1"/>
        </p:nvSpPr>
        <p:spPr>
          <a:xfrm>
            <a:off x="3797787" y="3641288"/>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Oval 13">
            <a:extLst>
              <a:ext uri="{FF2B5EF4-FFF2-40B4-BE49-F238E27FC236}">
                <a16:creationId xmlns:a16="http://schemas.microsoft.com/office/drawing/2014/main" id="{6E33674D-A93D-42A9-95BD-3F0BA700B698}"/>
              </a:ext>
            </a:extLst>
          </p:cNvPr>
          <p:cNvSpPr/>
          <p:nvPr userDrawn="1"/>
        </p:nvSpPr>
        <p:spPr>
          <a:xfrm>
            <a:off x="3797787" y="2698266"/>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15">
            <a:extLst>
              <a:ext uri="{FF2B5EF4-FFF2-40B4-BE49-F238E27FC236}">
                <a16:creationId xmlns:a16="http://schemas.microsoft.com/office/drawing/2014/main" id="{3EF6B510-77C0-484F-B293-2FCEF6384C8A}"/>
              </a:ext>
            </a:extLst>
          </p:cNvPr>
          <p:cNvSpPr/>
          <p:nvPr/>
        </p:nvSpPr>
        <p:spPr>
          <a:xfrm>
            <a:off x="3797787" y="1734022"/>
            <a:ext cx="583787" cy="583787"/>
          </a:xfrm>
          <a:prstGeom prst="ellipse">
            <a:avLst/>
          </a:prstGeom>
          <a:solidFill>
            <a:srgbClr val="EAEAE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32" name="Oval 5">
            <a:extLst>
              <a:ext uri="{FF2B5EF4-FFF2-40B4-BE49-F238E27FC236}">
                <a16:creationId xmlns:a16="http://schemas.microsoft.com/office/drawing/2014/main" id="{6CF8C933-8884-4620-8DAD-177CB23CA930}"/>
              </a:ext>
            </a:extLst>
          </p:cNvPr>
          <p:cNvSpPr/>
          <p:nvPr/>
        </p:nvSpPr>
        <p:spPr>
          <a:xfrm>
            <a:off x="3869148" y="1805383"/>
            <a:ext cx="441064" cy="441064"/>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34" name="Oval 8">
            <a:extLst>
              <a:ext uri="{FF2B5EF4-FFF2-40B4-BE49-F238E27FC236}">
                <a16:creationId xmlns:a16="http://schemas.microsoft.com/office/drawing/2014/main" id="{491C85A1-C398-4E49-93C0-FBCA1C1CCEF0}"/>
              </a:ext>
            </a:extLst>
          </p:cNvPr>
          <p:cNvSpPr/>
          <p:nvPr userDrawn="1"/>
        </p:nvSpPr>
        <p:spPr>
          <a:xfrm>
            <a:off x="3869148" y="2769627"/>
            <a:ext cx="441065" cy="441065"/>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Oval 11">
            <a:extLst>
              <a:ext uri="{FF2B5EF4-FFF2-40B4-BE49-F238E27FC236}">
                <a16:creationId xmlns:a16="http://schemas.microsoft.com/office/drawing/2014/main" id="{4DCA998E-0355-40AC-A243-EC832B1C6354}"/>
              </a:ext>
            </a:extLst>
          </p:cNvPr>
          <p:cNvSpPr/>
          <p:nvPr userDrawn="1"/>
        </p:nvSpPr>
        <p:spPr>
          <a:xfrm>
            <a:off x="3869148" y="3712649"/>
            <a:ext cx="441065" cy="441065"/>
          </a:xfrm>
          <a:prstGeom prst="ellipse">
            <a:avLst/>
          </a:prstGeom>
          <a:solidFill>
            <a:schemeClr val="accent2"/>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Oval 19">
            <a:extLst>
              <a:ext uri="{FF2B5EF4-FFF2-40B4-BE49-F238E27FC236}">
                <a16:creationId xmlns:a16="http://schemas.microsoft.com/office/drawing/2014/main" id="{FA33A848-DF19-47EA-86CE-19DA555E953C}"/>
              </a:ext>
            </a:extLst>
          </p:cNvPr>
          <p:cNvSpPr/>
          <p:nvPr userDrawn="1"/>
        </p:nvSpPr>
        <p:spPr>
          <a:xfrm>
            <a:off x="5128609" y="3700631"/>
            <a:ext cx="441065" cy="441065"/>
          </a:xfrm>
          <a:prstGeom prst="ellipse">
            <a:avLst/>
          </a:prstGeom>
          <a:solidFill>
            <a:srgbClr val="3A3736"/>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Oval 21">
            <a:extLst>
              <a:ext uri="{FF2B5EF4-FFF2-40B4-BE49-F238E27FC236}">
                <a16:creationId xmlns:a16="http://schemas.microsoft.com/office/drawing/2014/main" id="{B85A0954-B2DD-470F-8BE0-12A731F0A440}"/>
              </a:ext>
            </a:extLst>
          </p:cNvPr>
          <p:cNvSpPr/>
          <p:nvPr userDrawn="1"/>
        </p:nvSpPr>
        <p:spPr>
          <a:xfrm>
            <a:off x="5128609" y="1809378"/>
            <a:ext cx="441065" cy="441065"/>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Oval 23">
            <a:extLst>
              <a:ext uri="{FF2B5EF4-FFF2-40B4-BE49-F238E27FC236}">
                <a16:creationId xmlns:a16="http://schemas.microsoft.com/office/drawing/2014/main" id="{344B62DF-71F5-4FA7-AB10-6FAC1D62B964}"/>
              </a:ext>
            </a:extLst>
          </p:cNvPr>
          <p:cNvSpPr/>
          <p:nvPr userDrawn="1"/>
        </p:nvSpPr>
        <p:spPr>
          <a:xfrm>
            <a:off x="5128609" y="2765333"/>
            <a:ext cx="441064" cy="441064"/>
          </a:xfrm>
          <a:prstGeom prst="ellipse">
            <a:avLst/>
          </a:prstGeom>
          <a:solidFill>
            <a:srgbClr val="6E7B8C"/>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Bildplatzhalter 3">
            <a:extLst>
              <a:ext uri="{FF2B5EF4-FFF2-40B4-BE49-F238E27FC236}">
                <a16:creationId xmlns:a16="http://schemas.microsoft.com/office/drawing/2014/main" id="{EB04BB5B-5487-4E32-9D64-F52206697589}"/>
              </a:ext>
            </a:extLst>
          </p:cNvPr>
          <p:cNvSpPr>
            <a:spLocks noGrp="1" noChangeAspect="1"/>
          </p:cNvSpPr>
          <p:nvPr userDrawn="1">
            <p:ph type="pic" sz="quarter" idx="20" hasCustomPrompt="1"/>
          </p:nvPr>
        </p:nvSpPr>
        <p:spPr>
          <a:xfrm>
            <a:off x="5167341" y="1848110"/>
            <a:ext cx="363600" cy="363600"/>
          </a:xfrm>
        </p:spPr>
        <p:txBody>
          <a:bodyPr/>
          <a:lstStyle>
            <a:lvl1pPr marL="0" indent="0">
              <a:buNone/>
              <a:defRPr/>
            </a:lvl1pPr>
          </a:lstStyle>
          <a:p>
            <a:r>
              <a:rPr lang="de-AT" dirty="0"/>
              <a:t> </a:t>
            </a:r>
          </a:p>
        </p:txBody>
      </p:sp>
      <p:sp>
        <p:nvSpPr>
          <p:cNvPr id="90" name="Textplatzhalter 20">
            <a:extLst>
              <a:ext uri="{FF2B5EF4-FFF2-40B4-BE49-F238E27FC236}">
                <a16:creationId xmlns:a16="http://schemas.microsoft.com/office/drawing/2014/main" id="{542BB462-6DB1-4BFE-ADAB-342CBD867B4F}"/>
              </a:ext>
            </a:extLst>
          </p:cNvPr>
          <p:cNvSpPr>
            <a:spLocks noGrp="1"/>
          </p:cNvSpPr>
          <p:nvPr userDrawn="1">
            <p:ph type="body" sz="quarter" idx="24" hasCustomPrompt="1"/>
          </p:nvPr>
        </p:nvSpPr>
        <p:spPr>
          <a:xfrm>
            <a:off x="5812062" y="1660723"/>
            <a:ext cx="2729639" cy="792278"/>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1" name="Bildplatzhalter 3">
            <a:extLst>
              <a:ext uri="{FF2B5EF4-FFF2-40B4-BE49-F238E27FC236}">
                <a16:creationId xmlns:a16="http://schemas.microsoft.com/office/drawing/2014/main" id="{6587316D-E29C-477A-A383-6A17F84658F9}"/>
              </a:ext>
            </a:extLst>
          </p:cNvPr>
          <p:cNvSpPr>
            <a:spLocks noGrp="1" noChangeAspect="1"/>
          </p:cNvSpPr>
          <p:nvPr>
            <p:ph type="pic" sz="quarter" idx="25" hasCustomPrompt="1"/>
          </p:nvPr>
        </p:nvSpPr>
        <p:spPr>
          <a:xfrm>
            <a:off x="5167341" y="2804065"/>
            <a:ext cx="363600" cy="363600"/>
          </a:xfrm>
        </p:spPr>
        <p:txBody>
          <a:bodyPr/>
          <a:lstStyle>
            <a:lvl1pPr marL="0" indent="0">
              <a:buNone/>
              <a:defRPr/>
            </a:lvl1pPr>
          </a:lstStyle>
          <a:p>
            <a:r>
              <a:rPr lang="de-AT" dirty="0"/>
              <a:t> </a:t>
            </a:r>
          </a:p>
        </p:txBody>
      </p:sp>
      <p:sp>
        <p:nvSpPr>
          <p:cNvPr id="92" name="Textplatzhalter 20">
            <a:extLst>
              <a:ext uri="{FF2B5EF4-FFF2-40B4-BE49-F238E27FC236}">
                <a16:creationId xmlns:a16="http://schemas.microsoft.com/office/drawing/2014/main" id="{23D4AF59-B7AC-4E18-9C01-297A8C6C3D64}"/>
              </a:ext>
            </a:extLst>
          </p:cNvPr>
          <p:cNvSpPr>
            <a:spLocks noGrp="1"/>
          </p:cNvSpPr>
          <p:nvPr>
            <p:ph type="body" sz="quarter" idx="26" hasCustomPrompt="1"/>
          </p:nvPr>
        </p:nvSpPr>
        <p:spPr>
          <a:xfrm>
            <a:off x="5812062" y="2604723"/>
            <a:ext cx="2729639" cy="792278"/>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3" name="Bildplatzhalter 3">
            <a:extLst>
              <a:ext uri="{FF2B5EF4-FFF2-40B4-BE49-F238E27FC236}">
                <a16:creationId xmlns:a16="http://schemas.microsoft.com/office/drawing/2014/main" id="{9FAD9119-B6B4-430B-AF7E-9AB7D0A8C618}"/>
              </a:ext>
            </a:extLst>
          </p:cNvPr>
          <p:cNvSpPr>
            <a:spLocks noGrp="1" noChangeAspect="1"/>
          </p:cNvSpPr>
          <p:nvPr>
            <p:ph type="pic" sz="quarter" idx="27" hasCustomPrompt="1"/>
          </p:nvPr>
        </p:nvSpPr>
        <p:spPr>
          <a:xfrm>
            <a:off x="5167341" y="3739363"/>
            <a:ext cx="363600" cy="363600"/>
          </a:xfrm>
        </p:spPr>
        <p:txBody>
          <a:bodyPr/>
          <a:lstStyle>
            <a:lvl1pPr marL="0" indent="0">
              <a:buNone/>
              <a:defRPr/>
            </a:lvl1pPr>
          </a:lstStyle>
          <a:p>
            <a:r>
              <a:rPr lang="de-AT" dirty="0"/>
              <a:t> </a:t>
            </a:r>
          </a:p>
        </p:txBody>
      </p:sp>
      <p:sp>
        <p:nvSpPr>
          <p:cNvPr id="94" name="Textplatzhalter 20">
            <a:extLst>
              <a:ext uri="{FF2B5EF4-FFF2-40B4-BE49-F238E27FC236}">
                <a16:creationId xmlns:a16="http://schemas.microsoft.com/office/drawing/2014/main" id="{B5006110-2DD0-44AF-B355-EA6871056B9A}"/>
              </a:ext>
            </a:extLst>
          </p:cNvPr>
          <p:cNvSpPr>
            <a:spLocks noGrp="1"/>
          </p:cNvSpPr>
          <p:nvPr>
            <p:ph type="body" sz="quarter" idx="28" hasCustomPrompt="1"/>
          </p:nvPr>
        </p:nvSpPr>
        <p:spPr>
          <a:xfrm>
            <a:off x="5812062" y="3560678"/>
            <a:ext cx="2729639" cy="792278"/>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5" name="Bildplatzhalter 3">
            <a:extLst>
              <a:ext uri="{FF2B5EF4-FFF2-40B4-BE49-F238E27FC236}">
                <a16:creationId xmlns:a16="http://schemas.microsoft.com/office/drawing/2014/main" id="{715F8D76-10DC-4AC9-B0F6-2134F0136DC0}"/>
              </a:ext>
            </a:extLst>
          </p:cNvPr>
          <p:cNvSpPr>
            <a:spLocks noGrp="1" noChangeAspect="1"/>
          </p:cNvSpPr>
          <p:nvPr>
            <p:ph type="pic" sz="quarter" idx="29" hasCustomPrompt="1"/>
          </p:nvPr>
        </p:nvSpPr>
        <p:spPr>
          <a:xfrm>
            <a:off x="3907880" y="1844115"/>
            <a:ext cx="363600" cy="363600"/>
          </a:xfrm>
        </p:spPr>
        <p:txBody>
          <a:bodyPr/>
          <a:lstStyle>
            <a:lvl1pPr marL="0" indent="0">
              <a:buNone/>
              <a:defRPr/>
            </a:lvl1pPr>
          </a:lstStyle>
          <a:p>
            <a:r>
              <a:rPr lang="de-AT" dirty="0"/>
              <a:t> </a:t>
            </a:r>
          </a:p>
        </p:txBody>
      </p:sp>
      <p:sp>
        <p:nvSpPr>
          <p:cNvPr id="96" name="Textplatzhalter 20">
            <a:extLst>
              <a:ext uri="{FF2B5EF4-FFF2-40B4-BE49-F238E27FC236}">
                <a16:creationId xmlns:a16="http://schemas.microsoft.com/office/drawing/2014/main" id="{C1391E87-C9D3-4ED9-947E-B45201E096BF}"/>
              </a:ext>
            </a:extLst>
          </p:cNvPr>
          <p:cNvSpPr>
            <a:spLocks noGrp="1"/>
          </p:cNvSpPr>
          <p:nvPr>
            <p:ph type="body" sz="quarter" idx="30" hasCustomPrompt="1"/>
          </p:nvPr>
        </p:nvSpPr>
        <p:spPr>
          <a:xfrm>
            <a:off x="927552" y="1660723"/>
            <a:ext cx="2729639" cy="792278"/>
          </a:xfrm>
        </p:spPr>
        <p:txBody>
          <a:bodyPr/>
          <a:lstStyle>
            <a:lvl1pPr marL="0" indent="0" algn="r">
              <a:buNone/>
              <a:defRPr lang="de-DE" sz="15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7" name="Bildplatzhalter 3">
            <a:extLst>
              <a:ext uri="{FF2B5EF4-FFF2-40B4-BE49-F238E27FC236}">
                <a16:creationId xmlns:a16="http://schemas.microsoft.com/office/drawing/2014/main" id="{2553FE3D-AD26-4C25-B79B-78DA0F446EC1}"/>
              </a:ext>
            </a:extLst>
          </p:cNvPr>
          <p:cNvSpPr>
            <a:spLocks noGrp="1" noChangeAspect="1"/>
          </p:cNvSpPr>
          <p:nvPr>
            <p:ph type="pic" sz="quarter" idx="31" hasCustomPrompt="1"/>
          </p:nvPr>
        </p:nvSpPr>
        <p:spPr>
          <a:xfrm>
            <a:off x="3907880" y="2808359"/>
            <a:ext cx="363600" cy="363600"/>
          </a:xfrm>
        </p:spPr>
        <p:txBody>
          <a:bodyPr/>
          <a:lstStyle>
            <a:lvl1pPr marL="0" indent="0">
              <a:buNone/>
              <a:defRPr/>
            </a:lvl1pPr>
          </a:lstStyle>
          <a:p>
            <a:r>
              <a:rPr lang="de-AT" dirty="0"/>
              <a:t> </a:t>
            </a:r>
          </a:p>
        </p:txBody>
      </p:sp>
      <p:sp>
        <p:nvSpPr>
          <p:cNvPr id="98" name="Textplatzhalter 20">
            <a:extLst>
              <a:ext uri="{FF2B5EF4-FFF2-40B4-BE49-F238E27FC236}">
                <a16:creationId xmlns:a16="http://schemas.microsoft.com/office/drawing/2014/main" id="{864F6ED9-DEC1-4A14-9943-48B7F7A929E2}"/>
              </a:ext>
            </a:extLst>
          </p:cNvPr>
          <p:cNvSpPr>
            <a:spLocks noGrp="1"/>
          </p:cNvSpPr>
          <p:nvPr>
            <p:ph type="body" sz="quarter" idx="32" hasCustomPrompt="1"/>
          </p:nvPr>
        </p:nvSpPr>
        <p:spPr>
          <a:xfrm>
            <a:off x="927552" y="2604723"/>
            <a:ext cx="2729639" cy="792278"/>
          </a:xfrm>
        </p:spPr>
        <p:txBody>
          <a:bodyPr/>
          <a:lstStyle>
            <a:lvl1pPr marL="0" indent="0" algn="r">
              <a:buNone/>
              <a:defRPr lang="de-DE" sz="15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9" name="Bildplatzhalter 3">
            <a:extLst>
              <a:ext uri="{FF2B5EF4-FFF2-40B4-BE49-F238E27FC236}">
                <a16:creationId xmlns:a16="http://schemas.microsoft.com/office/drawing/2014/main" id="{CD941882-A041-4078-BA1E-A584A05D7A7B}"/>
              </a:ext>
            </a:extLst>
          </p:cNvPr>
          <p:cNvSpPr>
            <a:spLocks noGrp="1" noChangeAspect="1"/>
          </p:cNvSpPr>
          <p:nvPr>
            <p:ph type="pic" sz="quarter" idx="33" hasCustomPrompt="1"/>
          </p:nvPr>
        </p:nvSpPr>
        <p:spPr>
          <a:xfrm>
            <a:off x="3907880" y="3751381"/>
            <a:ext cx="363600" cy="363600"/>
          </a:xfrm>
        </p:spPr>
        <p:txBody>
          <a:bodyPr/>
          <a:lstStyle>
            <a:lvl1pPr marL="0" indent="0">
              <a:buNone/>
              <a:defRPr/>
            </a:lvl1pPr>
          </a:lstStyle>
          <a:p>
            <a:r>
              <a:rPr lang="de-AT" dirty="0"/>
              <a:t> </a:t>
            </a:r>
          </a:p>
        </p:txBody>
      </p:sp>
      <p:sp>
        <p:nvSpPr>
          <p:cNvPr id="100" name="Textplatzhalter 20">
            <a:extLst>
              <a:ext uri="{FF2B5EF4-FFF2-40B4-BE49-F238E27FC236}">
                <a16:creationId xmlns:a16="http://schemas.microsoft.com/office/drawing/2014/main" id="{3D20F36D-8EB8-40C4-A075-1E4794C0A287}"/>
              </a:ext>
            </a:extLst>
          </p:cNvPr>
          <p:cNvSpPr>
            <a:spLocks noGrp="1"/>
          </p:cNvSpPr>
          <p:nvPr>
            <p:ph type="body" sz="quarter" idx="34" hasCustomPrompt="1"/>
          </p:nvPr>
        </p:nvSpPr>
        <p:spPr>
          <a:xfrm>
            <a:off x="927552" y="3560678"/>
            <a:ext cx="2729639" cy="792278"/>
          </a:xfrm>
        </p:spPr>
        <p:txBody>
          <a:bodyPr/>
          <a:lstStyle>
            <a:lvl1pPr marL="0" indent="0" algn="r">
              <a:buNone/>
              <a:defRPr lang="de-DE" sz="15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37" name="Bildplatzhalter 2">
            <a:extLst>
              <a:ext uri="{FF2B5EF4-FFF2-40B4-BE49-F238E27FC236}">
                <a16:creationId xmlns:a16="http://schemas.microsoft.com/office/drawing/2014/main" id="{9F3C9E27-59A2-43DA-BD29-A12F54DFC291}"/>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38" name="Textplatzhalter 11">
            <a:extLst>
              <a:ext uri="{FF2B5EF4-FFF2-40B4-BE49-F238E27FC236}">
                <a16:creationId xmlns:a16="http://schemas.microsoft.com/office/drawing/2014/main" id="{B55E671A-456B-4A77-BAE7-B388CB9DD975}"/>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40" name="Textplatzhalter 11">
            <a:extLst>
              <a:ext uri="{FF2B5EF4-FFF2-40B4-BE49-F238E27FC236}">
                <a16:creationId xmlns:a16="http://schemas.microsoft.com/office/drawing/2014/main" id="{C8445905-D40B-419C-B3BC-B91E0687557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3" name="Foliennummernplatzhalter 1">
            <a:extLst>
              <a:ext uri="{FF2B5EF4-FFF2-40B4-BE49-F238E27FC236}">
                <a16:creationId xmlns:a16="http://schemas.microsoft.com/office/drawing/2014/main" id="{047FCC0D-404D-CA43-9D1B-38D6DE858D7B}"/>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44" name="Bildplatzhalter 14">
            <a:extLst>
              <a:ext uri="{FF2B5EF4-FFF2-40B4-BE49-F238E27FC236}">
                <a16:creationId xmlns:a16="http://schemas.microsoft.com/office/drawing/2014/main" id="{3C8D49E1-B877-F746-B53C-6E58B8062694}"/>
              </a:ext>
            </a:extLst>
          </p:cNvPr>
          <p:cNvSpPr>
            <a:spLocks noGrp="1"/>
          </p:cNvSpPr>
          <p:nvPr>
            <p:ph type="pic" sz="quarter" idx="3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45"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578464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elle mit Text">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038BD58E-EF95-40A4-B3F0-E1F754EC73AE}"/>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abellenplatzhalter 2">
            <a:extLst>
              <a:ext uri="{FF2B5EF4-FFF2-40B4-BE49-F238E27FC236}">
                <a16:creationId xmlns:a16="http://schemas.microsoft.com/office/drawing/2014/main" id="{BDE18080-90FB-43EB-98E8-E229C4D9A642}"/>
              </a:ext>
            </a:extLst>
          </p:cNvPr>
          <p:cNvSpPr>
            <a:spLocks noGrp="1"/>
          </p:cNvSpPr>
          <p:nvPr>
            <p:ph type="tbl" sz="quarter" idx="12"/>
          </p:nvPr>
        </p:nvSpPr>
        <p:spPr>
          <a:xfrm>
            <a:off x="1087438" y="1695445"/>
            <a:ext cx="6969125" cy="1887537"/>
          </a:xfrm>
        </p:spPr>
        <p:txBody>
          <a:bodyPr/>
          <a:lstStyle>
            <a:lvl1pPr marL="0" indent="0">
              <a:buNone/>
              <a:defRPr sz="1200"/>
            </a:lvl1pPr>
          </a:lstStyle>
          <a:p>
            <a:r>
              <a:rPr lang="de-DE"/>
              <a:t>Tabelle durch Klicken auf Symbol hinzufügen</a:t>
            </a:r>
            <a:endParaRPr lang="de-AT"/>
          </a:p>
        </p:txBody>
      </p:sp>
      <p:sp>
        <p:nvSpPr>
          <p:cNvPr id="8" name="Bildplatzhalter 2">
            <a:extLst>
              <a:ext uri="{FF2B5EF4-FFF2-40B4-BE49-F238E27FC236}">
                <a16:creationId xmlns:a16="http://schemas.microsoft.com/office/drawing/2014/main" id="{020648E7-1A98-4735-AD17-6FA3DF38AEC1}"/>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9" name="Textplatzhalter 11">
            <a:extLst>
              <a:ext uri="{FF2B5EF4-FFF2-40B4-BE49-F238E27FC236}">
                <a16:creationId xmlns:a16="http://schemas.microsoft.com/office/drawing/2014/main" id="{90656668-B957-4B79-80AC-00831A524257}"/>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CAD2B0C1-82F1-4CD2-BDEF-0097D0FF60CF}"/>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2" name="Foliennummernplatzhalter 1">
            <a:extLst>
              <a:ext uri="{FF2B5EF4-FFF2-40B4-BE49-F238E27FC236}">
                <a16:creationId xmlns:a16="http://schemas.microsoft.com/office/drawing/2014/main" id="{767606A9-2CD6-954E-B8F5-91485CE8956F}"/>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5" name="Bildplatzhalter 14">
            <a:extLst>
              <a:ext uri="{FF2B5EF4-FFF2-40B4-BE49-F238E27FC236}">
                <a16:creationId xmlns:a16="http://schemas.microsoft.com/office/drawing/2014/main" id="{80CC8B08-A0AF-BA40-A9B4-48DB05247207}"/>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 name="Textplatzhalter 4">
            <a:extLst>
              <a:ext uri="{FF2B5EF4-FFF2-40B4-BE49-F238E27FC236}">
                <a16:creationId xmlns:a16="http://schemas.microsoft.com/office/drawing/2014/main" id="{379709BC-E799-4FFC-9331-AD943364849C}"/>
              </a:ext>
            </a:extLst>
          </p:cNvPr>
          <p:cNvSpPr>
            <a:spLocks noGrp="1"/>
          </p:cNvSpPr>
          <p:nvPr>
            <p:ph type="body" sz="quarter" idx="13" hasCustomPrompt="1"/>
          </p:nvPr>
        </p:nvSpPr>
        <p:spPr>
          <a:xfrm>
            <a:off x="596107" y="3831705"/>
            <a:ext cx="7951787" cy="799074"/>
          </a:xfrm>
        </p:spPr>
        <p:txBody>
          <a:bodyPr tIns="0" bIns="0"/>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lang="de-AT" sz="1100" dirty="0"/>
            </a:lvl1pPr>
            <a:lvl2pPr marL="471487" indent="0">
              <a:buNone/>
              <a:defRPr sz="1200"/>
            </a:lvl2pPr>
            <a:lvl3pPr marL="909637" indent="0">
              <a:buNone/>
              <a:defRPr sz="1200"/>
            </a:lvl3pPr>
            <a:lvl4pPr marL="1306513" indent="0">
              <a:buNone/>
              <a:defRPr sz="1200"/>
            </a:lvl4pPr>
            <a:lvl5pPr marL="1695450" indent="0">
              <a:buNone/>
              <a:defRPr sz="1200"/>
            </a:lvl5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 Zeilenabstand 19 Punkt. </a:t>
            </a:r>
          </a:p>
        </p:txBody>
      </p:sp>
      <p:sp>
        <p:nvSpPr>
          <p:cNvPr id="13" name="Textplatzhalter 2">
            <a:extLst>
              <a:ext uri="{FF2B5EF4-FFF2-40B4-BE49-F238E27FC236}">
                <a16:creationId xmlns:a16="http://schemas.microsoft.com/office/drawing/2014/main" id="{7FC6F0F4-75CF-5448-A0B4-FBA4AA14A86F}"/>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756850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elle 1">
    <p:spTree>
      <p:nvGrpSpPr>
        <p:cNvPr id="1" name=""/>
        <p:cNvGrpSpPr/>
        <p:nvPr/>
      </p:nvGrpSpPr>
      <p:grpSpPr>
        <a:xfrm>
          <a:off x="0" y="0"/>
          <a:ext cx="0" cy="0"/>
          <a:chOff x="0" y="0"/>
          <a:chExt cx="0" cy="0"/>
        </a:xfrm>
      </p:grpSpPr>
      <p:sp>
        <p:nvSpPr>
          <p:cNvPr id="80" name="Rechteck 79">
            <a:extLst>
              <a:ext uri="{FF2B5EF4-FFF2-40B4-BE49-F238E27FC236}">
                <a16:creationId xmlns:a16="http://schemas.microsoft.com/office/drawing/2014/main" id="{8D598AED-B1B9-4339-ACE5-73D270EE9C9A}"/>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4" name="Bildplatzhalter 2">
            <a:extLst>
              <a:ext uri="{FF2B5EF4-FFF2-40B4-BE49-F238E27FC236}">
                <a16:creationId xmlns:a16="http://schemas.microsoft.com/office/drawing/2014/main" id="{1604E75B-B9F1-48FD-BE4D-B7CEF62FEA0D}"/>
              </a:ext>
            </a:extLst>
          </p:cNvPr>
          <p:cNvSpPr>
            <a:spLocks noGrp="1"/>
          </p:cNvSpPr>
          <p:nvPr>
            <p:ph type="pic" sz="quarter" idx="41"/>
          </p:nvPr>
        </p:nvSpPr>
        <p:spPr>
          <a:xfrm>
            <a:off x="4730400" y="0"/>
            <a:ext cx="4414837" cy="1187450"/>
          </a:xfrm>
        </p:spPr>
        <p:txBody>
          <a:bodyPr anchor="ctr"/>
          <a:lstStyle>
            <a:lvl1pPr marL="0" indent="0" algn="ctr">
              <a:buNone/>
              <a:defRPr sz="1000"/>
            </a:lvl1pPr>
          </a:lstStyle>
          <a:p>
            <a:endParaRPr lang="de-AT" dirty="0"/>
          </a:p>
        </p:txBody>
      </p:sp>
      <p:sp>
        <p:nvSpPr>
          <p:cNvPr id="67" name="Textplatzhalter 11">
            <a:extLst>
              <a:ext uri="{FF2B5EF4-FFF2-40B4-BE49-F238E27FC236}">
                <a16:creationId xmlns:a16="http://schemas.microsoft.com/office/drawing/2014/main" id="{2A7DE03B-46EF-47CA-899C-E786C249DB79}"/>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70" name="Textplatzhalter 11">
            <a:extLst>
              <a:ext uri="{FF2B5EF4-FFF2-40B4-BE49-F238E27FC236}">
                <a16:creationId xmlns:a16="http://schemas.microsoft.com/office/drawing/2014/main" id="{6597E188-07A9-41C2-B13E-9A41070898E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grpSp>
        <p:nvGrpSpPr>
          <p:cNvPr id="176" name="Gruppieren 175">
            <a:extLst>
              <a:ext uri="{FF2B5EF4-FFF2-40B4-BE49-F238E27FC236}">
                <a16:creationId xmlns:a16="http://schemas.microsoft.com/office/drawing/2014/main" id="{19170E60-6672-4745-9230-D8DB383834AF}"/>
              </a:ext>
            </a:extLst>
          </p:cNvPr>
          <p:cNvGrpSpPr/>
          <p:nvPr userDrawn="1"/>
        </p:nvGrpSpPr>
        <p:grpSpPr>
          <a:xfrm>
            <a:off x="1016720" y="1603941"/>
            <a:ext cx="7378461" cy="2693036"/>
            <a:chOff x="1016720" y="1603941"/>
            <a:chExt cx="7378461" cy="2693036"/>
          </a:xfrm>
          <a:solidFill>
            <a:srgbClr val="EAEAEA"/>
          </a:solidFill>
        </p:grpSpPr>
        <p:sp>
          <p:nvSpPr>
            <p:cNvPr id="177" name="Rechteck 176">
              <a:extLst>
                <a:ext uri="{FF2B5EF4-FFF2-40B4-BE49-F238E27FC236}">
                  <a16:creationId xmlns:a16="http://schemas.microsoft.com/office/drawing/2014/main" id="{C56CBCF0-4DF4-4040-903D-AF0CB1ABDBF0}"/>
                </a:ext>
              </a:extLst>
            </p:cNvPr>
            <p:cNvSpPr/>
            <p:nvPr userDrawn="1"/>
          </p:nvSpPr>
          <p:spPr>
            <a:xfrm>
              <a:off x="1016720" y="1603941"/>
              <a:ext cx="3592362"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8" name="Rechteck 177">
              <a:extLst>
                <a:ext uri="{FF2B5EF4-FFF2-40B4-BE49-F238E27FC236}">
                  <a16:creationId xmlns:a16="http://schemas.microsoft.com/office/drawing/2014/main" id="{5FAD3428-ABBB-4592-87B9-2EB75CDB4B03}"/>
                </a:ext>
              </a:extLst>
            </p:cNvPr>
            <p:cNvSpPr/>
            <p:nvPr userDrawn="1"/>
          </p:nvSpPr>
          <p:spPr>
            <a:xfrm>
              <a:off x="1016720" y="1981063"/>
              <a:ext cx="3592362"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9" name="Rechteck 178">
              <a:extLst>
                <a:ext uri="{FF2B5EF4-FFF2-40B4-BE49-F238E27FC236}">
                  <a16:creationId xmlns:a16="http://schemas.microsoft.com/office/drawing/2014/main" id="{D9D1BE01-0AF1-48B6-ACE4-DAC0DFA1B4D6}"/>
                </a:ext>
              </a:extLst>
            </p:cNvPr>
            <p:cNvSpPr/>
            <p:nvPr userDrawn="1"/>
          </p:nvSpPr>
          <p:spPr>
            <a:xfrm>
              <a:off x="4754880" y="1603941"/>
              <a:ext cx="1116705"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0" name="Rechteck 179">
              <a:extLst>
                <a:ext uri="{FF2B5EF4-FFF2-40B4-BE49-F238E27FC236}">
                  <a16:creationId xmlns:a16="http://schemas.microsoft.com/office/drawing/2014/main" id="{84602E9F-96C7-49E3-9CF9-F06C47122962}"/>
                </a:ext>
              </a:extLst>
            </p:cNvPr>
            <p:cNvSpPr/>
            <p:nvPr userDrawn="1"/>
          </p:nvSpPr>
          <p:spPr>
            <a:xfrm>
              <a:off x="4754880" y="1981063"/>
              <a:ext cx="1116705"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1" name="Rechteck 180">
              <a:extLst>
                <a:ext uri="{FF2B5EF4-FFF2-40B4-BE49-F238E27FC236}">
                  <a16:creationId xmlns:a16="http://schemas.microsoft.com/office/drawing/2014/main" id="{5745CB76-CB06-456F-986D-CD04A3FBA04E}"/>
                </a:ext>
              </a:extLst>
            </p:cNvPr>
            <p:cNvSpPr/>
            <p:nvPr userDrawn="1"/>
          </p:nvSpPr>
          <p:spPr>
            <a:xfrm>
              <a:off x="6017383" y="1603941"/>
              <a:ext cx="1116000"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2" name="Rechteck 181">
              <a:extLst>
                <a:ext uri="{FF2B5EF4-FFF2-40B4-BE49-F238E27FC236}">
                  <a16:creationId xmlns:a16="http://schemas.microsoft.com/office/drawing/2014/main" id="{98B0B360-0293-4402-8825-A7F507CFA950}"/>
                </a:ext>
              </a:extLst>
            </p:cNvPr>
            <p:cNvSpPr/>
            <p:nvPr userDrawn="1"/>
          </p:nvSpPr>
          <p:spPr>
            <a:xfrm>
              <a:off x="6017383" y="1981063"/>
              <a:ext cx="1116000"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3" name="Rechteck 182">
              <a:extLst>
                <a:ext uri="{FF2B5EF4-FFF2-40B4-BE49-F238E27FC236}">
                  <a16:creationId xmlns:a16="http://schemas.microsoft.com/office/drawing/2014/main" id="{699CB76A-69F4-47C8-AFAA-77294D760D38}"/>
                </a:ext>
              </a:extLst>
            </p:cNvPr>
            <p:cNvSpPr/>
            <p:nvPr userDrawn="1"/>
          </p:nvSpPr>
          <p:spPr>
            <a:xfrm>
              <a:off x="7279181" y="1603941"/>
              <a:ext cx="1116000"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4" name="Rechteck 183">
              <a:extLst>
                <a:ext uri="{FF2B5EF4-FFF2-40B4-BE49-F238E27FC236}">
                  <a16:creationId xmlns:a16="http://schemas.microsoft.com/office/drawing/2014/main" id="{8E1D9AC1-CA7E-4954-8D8A-DD19A35A3861}"/>
                </a:ext>
              </a:extLst>
            </p:cNvPr>
            <p:cNvSpPr/>
            <p:nvPr userDrawn="1"/>
          </p:nvSpPr>
          <p:spPr>
            <a:xfrm>
              <a:off x="7279181" y="1981063"/>
              <a:ext cx="1116000" cy="331667"/>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Rechteck 184">
              <a:extLst>
                <a:ext uri="{FF2B5EF4-FFF2-40B4-BE49-F238E27FC236}">
                  <a16:creationId xmlns:a16="http://schemas.microsoft.com/office/drawing/2014/main" id="{3ACE45B4-7923-4B92-BDC0-36666B8012C3}"/>
                </a:ext>
              </a:extLst>
            </p:cNvPr>
            <p:cNvSpPr/>
            <p:nvPr userDrawn="1"/>
          </p:nvSpPr>
          <p:spPr>
            <a:xfrm>
              <a:off x="1016720" y="2382776"/>
              <a:ext cx="3592362"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Rechteck 185">
              <a:extLst>
                <a:ext uri="{FF2B5EF4-FFF2-40B4-BE49-F238E27FC236}">
                  <a16:creationId xmlns:a16="http://schemas.microsoft.com/office/drawing/2014/main" id="{CFA82639-B973-4D68-BE16-4CBF7700472B}"/>
                </a:ext>
              </a:extLst>
            </p:cNvPr>
            <p:cNvSpPr/>
            <p:nvPr userDrawn="1"/>
          </p:nvSpPr>
          <p:spPr>
            <a:xfrm>
              <a:off x="4754880" y="2382776"/>
              <a:ext cx="1116705"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7" name="Rechteck 186">
              <a:extLst>
                <a:ext uri="{FF2B5EF4-FFF2-40B4-BE49-F238E27FC236}">
                  <a16:creationId xmlns:a16="http://schemas.microsoft.com/office/drawing/2014/main" id="{41E8CFEC-1684-4A0B-B59F-8E6905D11BB4}"/>
                </a:ext>
              </a:extLst>
            </p:cNvPr>
            <p:cNvSpPr/>
            <p:nvPr userDrawn="1"/>
          </p:nvSpPr>
          <p:spPr>
            <a:xfrm>
              <a:off x="6017383" y="2382776"/>
              <a:ext cx="1116000"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Rechteck 187">
              <a:extLst>
                <a:ext uri="{FF2B5EF4-FFF2-40B4-BE49-F238E27FC236}">
                  <a16:creationId xmlns:a16="http://schemas.microsoft.com/office/drawing/2014/main" id="{7EC7D1A7-F80A-49B0-989D-0571A5F377D4}"/>
                </a:ext>
              </a:extLst>
            </p:cNvPr>
            <p:cNvSpPr/>
            <p:nvPr userDrawn="1"/>
          </p:nvSpPr>
          <p:spPr>
            <a:xfrm>
              <a:off x="7279181" y="2382776"/>
              <a:ext cx="1116000" cy="331667"/>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9" name="Rechteck 188">
              <a:extLst>
                <a:ext uri="{FF2B5EF4-FFF2-40B4-BE49-F238E27FC236}">
                  <a16:creationId xmlns:a16="http://schemas.microsoft.com/office/drawing/2014/main" id="{A71F9FF8-4379-4B65-9ED4-69E2351DAE5A}"/>
                </a:ext>
              </a:extLst>
            </p:cNvPr>
            <p:cNvSpPr/>
            <p:nvPr userDrawn="1"/>
          </p:nvSpPr>
          <p:spPr>
            <a:xfrm>
              <a:off x="1016720" y="2784559"/>
              <a:ext cx="3592362"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0" name="Rechteck 189">
              <a:extLst>
                <a:ext uri="{FF2B5EF4-FFF2-40B4-BE49-F238E27FC236}">
                  <a16:creationId xmlns:a16="http://schemas.microsoft.com/office/drawing/2014/main" id="{C94143D0-3259-4C14-B1A9-EB8A2886E91B}"/>
                </a:ext>
              </a:extLst>
            </p:cNvPr>
            <p:cNvSpPr/>
            <p:nvPr userDrawn="1"/>
          </p:nvSpPr>
          <p:spPr>
            <a:xfrm>
              <a:off x="4754880" y="2784559"/>
              <a:ext cx="1116705"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Rechteck 190">
              <a:extLst>
                <a:ext uri="{FF2B5EF4-FFF2-40B4-BE49-F238E27FC236}">
                  <a16:creationId xmlns:a16="http://schemas.microsoft.com/office/drawing/2014/main" id="{90164D80-1AF8-4E1E-8160-A27EB12F5972}"/>
                </a:ext>
              </a:extLst>
            </p:cNvPr>
            <p:cNvSpPr/>
            <p:nvPr userDrawn="1"/>
          </p:nvSpPr>
          <p:spPr>
            <a:xfrm>
              <a:off x="6017383" y="2784559"/>
              <a:ext cx="1116000"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Rechteck 191">
              <a:extLst>
                <a:ext uri="{FF2B5EF4-FFF2-40B4-BE49-F238E27FC236}">
                  <a16:creationId xmlns:a16="http://schemas.microsoft.com/office/drawing/2014/main" id="{0C85CC14-5419-44E6-B5B4-E975A2800B2F}"/>
                </a:ext>
              </a:extLst>
            </p:cNvPr>
            <p:cNvSpPr/>
            <p:nvPr userDrawn="1"/>
          </p:nvSpPr>
          <p:spPr>
            <a:xfrm>
              <a:off x="7279181" y="2784559"/>
              <a:ext cx="1116000" cy="331667"/>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3" name="Rechteck 192">
              <a:extLst>
                <a:ext uri="{FF2B5EF4-FFF2-40B4-BE49-F238E27FC236}">
                  <a16:creationId xmlns:a16="http://schemas.microsoft.com/office/drawing/2014/main" id="{A227D023-63FF-4103-BA93-CA485D6C4002}"/>
                </a:ext>
              </a:extLst>
            </p:cNvPr>
            <p:cNvSpPr/>
            <p:nvPr userDrawn="1"/>
          </p:nvSpPr>
          <p:spPr>
            <a:xfrm>
              <a:off x="1016720" y="3186341"/>
              <a:ext cx="3592362"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4" name="Rechteck 193">
              <a:extLst>
                <a:ext uri="{FF2B5EF4-FFF2-40B4-BE49-F238E27FC236}">
                  <a16:creationId xmlns:a16="http://schemas.microsoft.com/office/drawing/2014/main" id="{3AD8E8DB-DE6B-4957-9A7E-9C86CDBDE152}"/>
                </a:ext>
              </a:extLst>
            </p:cNvPr>
            <p:cNvSpPr/>
            <p:nvPr userDrawn="1"/>
          </p:nvSpPr>
          <p:spPr>
            <a:xfrm>
              <a:off x="4754880" y="3186341"/>
              <a:ext cx="1116705"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Rechteck 194">
              <a:extLst>
                <a:ext uri="{FF2B5EF4-FFF2-40B4-BE49-F238E27FC236}">
                  <a16:creationId xmlns:a16="http://schemas.microsoft.com/office/drawing/2014/main" id="{B679F19D-C9F7-42A7-96F0-495ED6842B75}"/>
                </a:ext>
              </a:extLst>
            </p:cNvPr>
            <p:cNvSpPr/>
            <p:nvPr userDrawn="1"/>
          </p:nvSpPr>
          <p:spPr>
            <a:xfrm>
              <a:off x="6017383" y="3186341"/>
              <a:ext cx="1116000"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6" name="Rechteck 195">
              <a:extLst>
                <a:ext uri="{FF2B5EF4-FFF2-40B4-BE49-F238E27FC236}">
                  <a16:creationId xmlns:a16="http://schemas.microsoft.com/office/drawing/2014/main" id="{8E04D8FE-8B36-4666-93A2-562565780113}"/>
                </a:ext>
              </a:extLst>
            </p:cNvPr>
            <p:cNvSpPr/>
            <p:nvPr userDrawn="1"/>
          </p:nvSpPr>
          <p:spPr>
            <a:xfrm>
              <a:off x="7279181" y="3186341"/>
              <a:ext cx="1116000" cy="331667"/>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7" name="Rechteck 196">
              <a:extLst>
                <a:ext uri="{FF2B5EF4-FFF2-40B4-BE49-F238E27FC236}">
                  <a16:creationId xmlns:a16="http://schemas.microsoft.com/office/drawing/2014/main" id="{8EA239B4-B8F0-4FAD-800D-82BB5163F0FC}"/>
                </a:ext>
              </a:extLst>
            </p:cNvPr>
            <p:cNvSpPr/>
            <p:nvPr userDrawn="1"/>
          </p:nvSpPr>
          <p:spPr>
            <a:xfrm>
              <a:off x="1016720" y="3588122"/>
              <a:ext cx="3592362"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Rechteck 197">
              <a:extLst>
                <a:ext uri="{FF2B5EF4-FFF2-40B4-BE49-F238E27FC236}">
                  <a16:creationId xmlns:a16="http://schemas.microsoft.com/office/drawing/2014/main" id="{25A0D23C-4BE6-41AE-8DAB-743E2D1AAC55}"/>
                </a:ext>
              </a:extLst>
            </p:cNvPr>
            <p:cNvSpPr/>
            <p:nvPr userDrawn="1"/>
          </p:nvSpPr>
          <p:spPr>
            <a:xfrm>
              <a:off x="4754880" y="3588122"/>
              <a:ext cx="1116705"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Rechteck 198">
              <a:extLst>
                <a:ext uri="{FF2B5EF4-FFF2-40B4-BE49-F238E27FC236}">
                  <a16:creationId xmlns:a16="http://schemas.microsoft.com/office/drawing/2014/main" id="{8C63DACC-7427-4B31-BB68-ACC7E6C148A0}"/>
                </a:ext>
              </a:extLst>
            </p:cNvPr>
            <p:cNvSpPr/>
            <p:nvPr userDrawn="1"/>
          </p:nvSpPr>
          <p:spPr>
            <a:xfrm>
              <a:off x="6017383" y="3588122"/>
              <a:ext cx="1116000" cy="331666"/>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Rechteck 199">
              <a:extLst>
                <a:ext uri="{FF2B5EF4-FFF2-40B4-BE49-F238E27FC236}">
                  <a16:creationId xmlns:a16="http://schemas.microsoft.com/office/drawing/2014/main" id="{509DA063-4631-440B-845E-AE1C5C1E49B5}"/>
                </a:ext>
              </a:extLst>
            </p:cNvPr>
            <p:cNvSpPr/>
            <p:nvPr userDrawn="1"/>
          </p:nvSpPr>
          <p:spPr>
            <a:xfrm>
              <a:off x="7279181" y="3588122"/>
              <a:ext cx="1116000" cy="331667"/>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1" name="Rechteck 200">
              <a:extLst>
                <a:ext uri="{FF2B5EF4-FFF2-40B4-BE49-F238E27FC236}">
                  <a16:creationId xmlns:a16="http://schemas.microsoft.com/office/drawing/2014/main" id="{2F0D154B-2D83-4612-81E2-15FD276A23F9}"/>
                </a:ext>
              </a:extLst>
            </p:cNvPr>
            <p:cNvSpPr/>
            <p:nvPr userDrawn="1"/>
          </p:nvSpPr>
          <p:spPr>
            <a:xfrm>
              <a:off x="1016720" y="3989902"/>
              <a:ext cx="3592362"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2" name="Rechteck 201">
              <a:extLst>
                <a:ext uri="{FF2B5EF4-FFF2-40B4-BE49-F238E27FC236}">
                  <a16:creationId xmlns:a16="http://schemas.microsoft.com/office/drawing/2014/main" id="{2293D068-399A-47B0-ADC6-1908AA8DD22B}"/>
                </a:ext>
              </a:extLst>
            </p:cNvPr>
            <p:cNvSpPr/>
            <p:nvPr userDrawn="1"/>
          </p:nvSpPr>
          <p:spPr>
            <a:xfrm>
              <a:off x="4754880" y="3989902"/>
              <a:ext cx="1116705"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3" name="Rechteck 202">
              <a:extLst>
                <a:ext uri="{FF2B5EF4-FFF2-40B4-BE49-F238E27FC236}">
                  <a16:creationId xmlns:a16="http://schemas.microsoft.com/office/drawing/2014/main" id="{8EBC3BA2-C3AA-4A86-87E3-39B983CB9998}"/>
                </a:ext>
              </a:extLst>
            </p:cNvPr>
            <p:cNvSpPr/>
            <p:nvPr userDrawn="1"/>
          </p:nvSpPr>
          <p:spPr>
            <a:xfrm>
              <a:off x="6017383" y="3989902"/>
              <a:ext cx="1116000"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4" name="Rechteck 203">
              <a:extLst>
                <a:ext uri="{FF2B5EF4-FFF2-40B4-BE49-F238E27FC236}">
                  <a16:creationId xmlns:a16="http://schemas.microsoft.com/office/drawing/2014/main" id="{19489778-F00C-4915-BD7F-9D3E2CDD64B1}"/>
                </a:ext>
              </a:extLst>
            </p:cNvPr>
            <p:cNvSpPr/>
            <p:nvPr userDrawn="1"/>
          </p:nvSpPr>
          <p:spPr>
            <a:xfrm>
              <a:off x="7279181" y="3989902"/>
              <a:ext cx="1116000" cy="307075"/>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05" name="Textplatzhalter 5">
            <a:extLst>
              <a:ext uri="{FF2B5EF4-FFF2-40B4-BE49-F238E27FC236}">
                <a16:creationId xmlns:a16="http://schemas.microsoft.com/office/drawing/2014/main" id="{A4C01383-BBDF-42A6-B074-E0E025CFC99A}"/>
              </a:ext>
            </a:extLst>
          </p:cNvPr>
          <p:cNvSpPr>
            <a:spLocks noGrp="1"/>
          </p:cNvSpPr>
          <p:nvPr>
            <p:ph type="body" sz="quarter" idx="13" hasCustomPrompt="1"/>
          </p:nvPr>
        </p:nvSpPr>
        <p:spPr>
          <a:xfrm>
            <a:off x="1053819" y="1611177"/>
            <a:ext cx="3503612" cy="307075"/>
          </a:xfrm>
        </p:spPr>
        <p:txBody>
          <a:bodyPr anchor="ctr"/>
          <a:lstStyle>
            <a:lvl1pPr marL="0" indent="0">
              <a:buNone/>
              <a:defRPr sz="1400"/>
            </a:lvl1pPr>
          </a:lstStyle>
          <a:p>
            <a:pPr lvl="0"/>
            <a:r>
              <a:rPr lang="de-DE" sz="1400" dirty="0">
                <a:latin typeface="Trebuchet MS" charset="0"/>
                <a:ea typeface="Trebuchet MS" charset="0"/>
                <a:cs typeface="Trebuchet MS" charset="0"/>
              </a:rPr>
              <a:t>Trebuchet 14</a:t>
            </a:r>
            <a:endParaRPr lang="de-DE" dirty="0"/>
          </a:p>
        </p:txBody>
      </p:sp>
      <p:sp>
        <p:nvSpPr>
          <p:cNvPr id="206" name="Textplatzhalter 5">
            <a:extLst>
              <a:ext uri="{FF2B5EF4-FFF2-40B4-BE49-F238E27FC236}">
                <a16:creationId xmlns:a16="http://schemas.microsoft.com/office/drawing/2014/main" id="{635504A5-E8D1-4287-AE1D-139AF0EE6D8F}"/>
              </a:ext>
            </a:extLst>
          </p:cNvPr>
          <p:cNvSpPr>
            <a:spLocks noGrp="1"/>
          </p:cNvSpPr>
          <p:nvPr>
            <p:ph type="body" sz="quarter" idx="14" hasCustomPrompt="1"/>
          </p:nvPr>
        </p:nvSpPr>
        <p:spPr>
          <a:xfrm>
            <a:off x="1053819" y="2019832"/>
            <a:ext cx="3503612" cy="307075"/>
          </a:xfrm>
        </p:spPr>
        <p:txBody>
          <a:bodyPr anchor="ctr"/>
          <a:lstStyle>
            <a:lvl1pPr marL="0" indent="0">
              <a:buNone/>
              <a:defRPr sz="1100"/>
            </a:lvl1pPr>
          </a:lstStyle>
          <a:p>
            <a:pPr lvl="0"/>
            <a:r>
              <a:rPr lang="de-DE" dirty="0"/>
              <a:t>Ebene 1, Trebuchet 11</a:t>
            </a:r>
          </a:p>
        </p:txBody>
      </p:sp>
      <p:sp>
        <p:nvSpPr>
          <p:cNvPr id="207" name="Textplatzhalter 5">
            <a:extLst>
              <a:ext uri="{FF2B5EF4-FFF2-40B4-BE49-F238E27FC236}">
                <a16:creationId xmlns:a16="http://schemas.microsoft.com/office/drawing/2014/main" id="{BE6404DE-7227-4406-9C2F-92F271012383}"/>
              </a:ext>
            </a:extLst>
          </p:cNvPr>
          <p:cNvSpPr>
            <a:spLocks noGrp="1"/>
          </p:cNvSpPr>
          <p:nvPr>
            <p:ph type="body" sz="quarter" idx="15" hasCustomPrompt="1"/>
          </p:nvPr>
        </p:nvSpPr>
        <p:spPr>
          <a:xfrm>
            <a:off x="1053819" y="2414868"/>
            <a:ext cx="3503612" cy="307075"/>
          </a:xfrm>
        </p:spPr>
        <p:txBody>
          <a:bodyPr anchor="ctr"/>
          <a:lstStyle>
            <a:lvl1pPr marL="0" indent="0">
              <a:buNone/>
              <a:defRPr sz="1100"/>
            </a:lvl1pPr>
          </a:lstStyle>
          <a:p>
            <a:pPr lvl="0"/>
            <a:r>
              <a:rPr lang="de-DE" dirty="0"/>
              <a:t>Ebene 1, Trebuchet 11</a:t>
            </a:r>
          </a:p>
        </p:txBody>
      </p:sp>
      <p:sp>
        <p:nvSpPr>
          <p:cNvPr id="208" name="Textplatzhalter 5">
            <a:extLst>
              <a:ext uri="{FF2B5EF4-FFF2-40B4-BE49-F238E27FC236}">
                <a16:creationId xmlns:a16="http://schemas.microsoft.com/office/drawing/2014/main" id="{13BF8B2C-1ABE-444A-9F17-91F8EC179541}"/>
              </a:ext>
            </a:extLst>
          </p:cNvPr>
          <p:cNvSpPr>
            <a:spLocks noGrp="1"/>
          </p:cNvSpPr>
          <p:nvPr>
            <p:ph type="body" sz="quarter" idx="16" hasCustomPrompt="1"/>
          </p:nvPr>
        </p:nvSpPr>
        <p:spPr>
          <a:xfrm>
            <a:off x="1053819" y="2806725"/>
            <a:ext cx="3503612" cy="307075"/>
          </a:xfrm>
        </p:spPr>
        <p:txBody>
          <a:bodyPr anchor="ctr"/>
          <a:lstStyle>
            <a:lvl1pPr marL="0" indent="0">
              <a:buNone/>
              <a:defRPr sz="1100"/>
            </a:lvl1pPr>
          </a:lstStyle>
          <a:p>
            <a:pPr lvl="0"/>
            <a:r>
              <a:rPr lang="de-DE" dirty="0"/>
              <a:t>Ebene 1, Trebuchet 11</a:t>
            </a:r>
          </a:p>
        </p:txBody>
      </p:sp>
      <p:sp>
        <p:nvSpPr>
          <p:cNvPr id="209" name="Textplatzhalter 5">
            <a:extLst>
              <a:ext uri="{FF2B5EF4-FFF2-40B4-BE49-F238E27FC236}">
                <a16:creationId xmlns:a16="http://schemas.microsoft.com/office/drawing/2014/main" id="{0A90FADE-2187-46E1-BA65-19D3E69F63EA}"/>
              </a:ext>
            </a:extLst>
          </p:cNvPr>
          <p:cNvSpPr>
            <a:spLocks noGrp="1"/>
          </p:cNvSpPr>
          <p:nvPr>
            <p:ph type="body" sz="quarter" idx="17" hasCustomPrompt="1"/>
          </p:nvPr>
        </p:nvSpPr>
        <p:spPr>
          <a:xfrm>
            <a:off x="1053819" y="3198281"/>
            <a:ext cx="3503612" cy="307075"/>
          </a:xfrm>
        </p:spPr>
        <p:txBody>
          <a:bodyPr anchor="ctr"/>
          <a:lstStyle>
            <a:lvl1pPr marL="0" indent="0">
              <a:buNone/>
              <a:defRPr sz="1100"/>
            </a:lvl1pPr>
          </a:lstStyle>
          <a:p>
            <a:pPr lvl="0"/>
            <a:r>
              <a:rPr lang="de-DE" dirty="0"/>
              <a:t>Ebene 1, Trebuchet 11</a:t>
            </a:r>
          </a:p>
        </p:txBody>
      </p:sp>
      <p:sp>
        <p:nvSpPr>
          <p:cNvPr id="210" name="Textplatzhalter 5">
            <a:extLst>
              <a:ext uri="{FF2B5EF4-FFF2-40B4-BE49-F238E27FC236}">
                <a16:creationId xmlns:a16="http://schemas.microsoft.com/office/drawing/2014/main" id="{E77B5CCF-6F29-444A-AE4F-7DC203414EBF}"/>
              </a:ext>
            </a:extLst>
          </p:cNvPr>
          <p:cNvSpPr>
            <a:spLocks noGrp="1"/>
          </p:cNvSpPr>
          <p:nvPr>
            <p:ph type="body" sz="quarter" idx="18" hasCustomPrompt="1"/>
          </p:nvPr>
        </p:nvSpPr>
        <p:spPr>
          <a:xfrm>
            <a:off x="1053819" y="3589837"/>
            <a:ext cx="3503612" cy="307075"/>
          </a:xfrm>
        </p:spPr>
        <p:txBody>
          <a:bodyPr anchor="ctr"/>
          <a:lstStyle>
            <a:lvl1pPr marL="0" indent="0">
              <a:buNone/>
              <a:defRPr sz="1100"/>
            </a:lvl1pPr>
          </a:lstStyle>
          <a:p>
            <a:pPr lvl="0"/>
            <a:r>
              <a:rPr lang="de-DE" dirty="0"/>
              <a:t>Ebene 1, Trebuchet 11</a:t>
            </a:r>
          </a:p>
        </p:txBody>
      </p:sp>
      <p:sp>
        <p:nvSpPr>
          <p:cNvPr id="211" name="Textplatzhalter 5">
            <a:extLst>
              <a:ext uri="{FF2B5EF4-FFF2-40B4-BE49-F238E27FC236}">
                <a16:creationId xmlns:a16="http://schemas.microsoft.com/office/drawing/2014/main" id="{713334A0-1CD1-4858-BB85-12AE3648CE40}"/>
              </a:ext>
            </a:extLst>
          </p:cNvPr>
          <p:cNvSpPr>
            <a:spLocks noGrp="1"/>
          </p:cNvSpPr>
          <p:nvPr>
            <p:ph type="body" sz="quarter" idx="19" hasCustomPrompt="1"/>
          </p:nvPr>
        </p:nvSpPr>
        <p:spPr>
          <a:xfrm>
            <a:off x="1053819" y="3981393"/>
            <a:ext cx="3503612" cy="307075"/>
          </a:xfrm>
        </p:spPr>
        <p:txBody>
          <a:bodyPr anchor="ctr"/>
          <a:lstStyle>
            <a:lvl1pPr marL="0" indent="0">
              <a:buNone/>
              <a:defRPr sz="1100"/>
            </a:lvl1pPr>
          </a:lstStyle>
          <a:p>
            <a:pPr lvl="0"/>
            <a:r>
              <a:rPr lang="de-DE" dirty="0"/>
              <a:t>Ebene 1, Trebuchet 11</a:t>
            </a:r>
          </a:p>
        </p:txBody>
      </p:sp>
      <p:sp>
        <p:nvSpPr>
          <p:cNvPr id="212" name="Textplatzhalter 5">
            <a:extLst>
              <a:ext uri="{FF2B5EF4-FFF2-40B4-BE49-F238E27FC236}">
                <a16:creationId xmlns:a16="http://schemas.microsoft.com/office/drawing/2014/main" id="{1CA423DF-D8DD-49B5-86B7-F4FBFCAEC698}"/>
              </a:ext>
            </a:extLst>
          </p:cNvPr>
          <p:cNvSpPr>
            <a:spLocks noGrp="1"/>
          </p:cNvSpPr>
          <p:nvPr>
            <p:ph type="body" sz="quarter" idx="20" hasCustomPrompt="1"/>
          </p:nvPr>
        </p:nvSpPr>
        <p:spPr>
          <a:xfrm>
            <a:off x="4756736" y="1611177"/>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400"/>
            </a:lvl1pPr>
          </a:lstStyle>
          <a:p>
            <a:pPr marL="0" marR="0" lvl="0" indent="0" algn="l"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213" name="Textplatzhalter 5">
            <a:extLst>
              <a:ext uri="{FF2B5EF4-FFF2-40B4-BE49-F238E27FC236}">
                <a16:creationId xmlns:a16="http://schemas.microsoft.com/office/drawing/2014/main" id="{C236D4CF-918D-4840-A43B-14BDEFAC60D9}"/>
              </a:ext>
            </a:extLst>
          </p:cNvPr>
          <p:cNvSpPr>
            <a:spLocks noGrp="1"/>
          </p:cNvSpPr>
          <p:nvPr>
            <p:ph type="body" sz="quarter" idx="21" hasCustomPrompt="1"/>
          </p:nvPr>
        </p:nvSpPr>
        <p:spPr>
          <a:xfrm>
            <a:off x="4756736" y="2019832"/>
            <a:ext cx="1116000" cy="307075"/>
          </a:xfrm>
        </p:spPr>
        <p:txBody>
          <a:bodyPr anchor="ctr"/>
          <a:lstStyle>
            <a:lvl1pPr marL="0" indent="0">
              <a:buNone/>
              <a:defRPr sz="1100"/>
            </a:lvl1pPr>
          </a:lstStyle>
          <a:p>
            <a:pPr lvl="0"/>
            <a:r>
              <a:rPr lang="de-DE" dirty="0"/>
              <a:t>Ebene 1</a:t>
            </a:r>
          </a:p>
        </p:txBody>
      </p:sp>
      <p:sp>
        <p:nvSpPr>
          <p:cNvPr id="214" name="Textplatzhalter 5">
            <a:extLst>
              <a:ext uri="{FF2B5EF4-FFF2-40B4-BE49-F238E27FC236}">
                <a16:creationId xmlns:a16="http://schemas.microsoft.com/office/drawing/2014/main" id="{77AAA4BF-CB1E-4130-B2B0-14F4BE309DB0}"/>
              </a:ext>
            </a:extLst>
          </p:cNvPr>
          <p:cNvSpPr>
            <a:spLocks noGrp="1"/>
          </p:cNvSpPr>
          <p:nvPr>
            <p:ph type="body" sz="quarter" idx="22" hasCustomPrompt="1"/>
          </p:nvPr>
        </p:nvSpPr>
        <p:spPr>
          <a:xfrm>
            <a:off x="4756736" y="2414868"/>
            <a:ext cx="1116000" cy="307075"/>
          </a:xfrm>
        </p:spPr>
        <p:txBody>
          <a:bodyPr anchor="ctr"/>
          <a:lstStyle>
            <a:lvl1pPr marL="0" indent="0">
              <a:buNone/>
              <a:defRPr sz="1100"/>
            </a:lvl1pPr>
          </a:lstStyle>
          <a:p>
            <a:pPr lvl="0"/>
            <a:r>
              <a:rPr lang="de-DE" dirty="0"/>
              <a:t>Ebene 1</a:t>
            </a:r>
          </a:p>
        </p:txBody>
      </p:sp>
      <p:sp>
        <p:nvSpPr>
          <p:cNvPr id="215" name="Textplatzhalter 5">
            <a:extLst>
              <a:ext uri="{FF2B5EF4-FFF2-40B4-BE49-F238E27FC236}">
                <a16:creationId xmlns:a16="http://schemas.microsoft.com/office/drawing/2014/main" id="{F2473461-7F8F-4837-9AF2-E2E0B51A0975}"/>
              </a:ext>
            </a:extLst>
          </p:cNvPr>
          <p:cNvSpPr>
            <a:spLocks noGrp="1"/>
          </p:cNvSpPr>
          <p:nvPr>
            <p:ph type="body" sz="quarter" idx="23" hasCustomPrompt="1"/>
          </p:nvPr>
        </p:nvSpPr>
        <p:spPr>
          <a:xfrm>
            <a:off x="4756736" y="2806725"/>
            <a:ext cx="1116000" cy="307075"/>
          </a:xfrm>
        </p:spPr>
        <p:txBody>
          <a:bodyPr anchor="ctr"/>
          <a:lstStyle>
            <a:lvl1pPr marL="0" indent="0">
              <a:buNone/>
              <a:defRPr sz="1100"/>
            </a:lvl1pPr>
          </a:lstStyle>
          <a:p>
            <a:pPr lvl="0"/>
            <a:r>
              <a:rPr lang="de-DE" dirty="0"/>
              <a:t>Ebene 1</a:t>
            </a:r>
          </a:p>
        </p:txBody>
      </p:sp>
      <p:sp>
        <p:nvSpPr>
          <p:cNvPr id="216" name="Textplatzhalter 5">
            <a:extLst>
              <a:ext uri="{FF2B5EF4-FFF2-40B4-BE49-F238E27FC236}">
                <a16:creationId xmlns:a16="http://schemas.microsoft.com/office/drawing/2014/main" id="{BC2242EB-553A-472A-AC20-B60C6C222D39}"/>
              </a:ext>
            </a:extLst>
          </p:cNvPr>
          <p:cNvSpPr>
            <a:spLocks noGrp="1"/>
          </p:cNvSpPr>
          <p:nvPr>
            <p:ph type="body" sz="quarter" idx="24" hasCustomPrompt="1"/>
          </p:nvPr>
        </p:nvSpPr>
        <p:spPr>
          <a:xfrm>
            <a:off x="4756736" y="3198281"/>
            <a:ext cx="1116000" cy="307075"/>
          </a:xfrm>
        </p:spPr>
        <p:txBody>
          <a:bodyPr anchor="ctr"/>
          <a:lstStyle>
            <a:lvl1pPr marL="0" indent="0">
              <a:buNone/>
              <a:defRPr sz="1100"/>
            </a:lvl1pPr>
          </a:lstStyle>
          <a:p>
            <a:pPr lvl="0"/>
            <a:r>
              <a:rPr lang="de-DE" dirty="0"/>
              <a:t>Ebene 1</a:t>
            </a:r>
          </a:p>
        </p:txBody>
      </p:sp>
      <p:sp>
        <p:nvSpPr>
          <p:cNvPr id="217" name="Textplatzhalter 5">
            <a:extLst>
              <a:ext uri="{FF2B5EF4-FFF2-40B4-BE49-F238E27FC236}">
                <a16:creationId xmlns:a16="http://schemas.microsoft.com/office/drawing/2014/main" id="{7157E233-B339-4DEC-8DD7-7EAF79D1E523}"/>
              </a:ext>
            </a:extLst>
          </p:cNvPr>
          <p:cNvSpPr>
            <a:spLocks noGrp="1"/>
          </p:cNvSpPr>
          <p:nvPr>
            <p:ph type="body" sz="quarter" idx="25" hasCustomPrompt="1"/>
          </p:nvPr>
        </p:nvSpPr>
        <p:spPr>
          <a:xfrm>
            <a:off x="4756736" y="3589837"/>
            <a:ext cx="1116000" cy="307075"/>
          </a:xfrm>
        </p:spPr>
        <p:txBody>
          <a:bodyPr anchor="ctr"/>
          <a:lstStyle>
            <a:lvl1pPr marL="0" indent="0">
              <a:buNone/>
              <a:defRPr sz="1100"/>
            </a:lvl1pPr>
          </a:lstStyle>
          <a:p>
            <a:pPr lvl="0"/>
            <a:r>
              <a:rPr lang="de-DE" dirty="0"/>
              <a:t>Ebene 1</a:t>
            </a:r>
          </a:p>
        </p:txBody>
      </p:sp>
      <p:sp>
        <p:nvSpPr>
          <p:cNvPr id="218" name="Textplatzhalter 5">
            <a:extLst>
              <a:ext uri="{FF2B5EF4-FFF2-40B4-BE49-F238E27FC236}">
                <a16:creationId xmlns:a16="http://schemas.microsoft.com/office/drawing/2014/main" id="{BFFA5CD0-EA44-4332-B762-0D82E535AC14}"/>
              </a:ext>
            </a:extLst>
          </p:cNvPr>
          <p:cNvSpPr>
            <a:spLocks noGrp="1"/>
          </p:cNvSpPr>
          <p:nvPr>
            <p:ph type="body" sz="quarter" idx="26" hasCustomPrompt="1"/>
          </p:nvPr>
        </p:nvSpPr>
        <p:spPr>
          <a:xfrm>
            <a:off x="4756736" y="3981393"/>
            <a:ext cx="1116000" cy="307075"/>
          </a:xfrm>
        </p:spPr>
        <p:txBody>
          <a:bodyPr anchor="ctr"/>
          <a:lstStyle>
            <a:lvl1pPr marL="0" indent="0">
              <a:buNone/>
              <a:defRPr sz="1100"/>
            </a:lvl1pPr>
          </a:lstStyle>
          <a:p>
            <a:pPr lvl="0"/>
            <a:r>
              <a:rPr lang="de-DE" dirty="0"/>
              <a:t>Ebene 1</a:t>
            </a:r>
          </a:p>
        </p:txBody>
      </p:sp>
      <p:sp>
        <p:nvSpPr>
          <p:cNvPr id="219" name="Textplatzhalter 5">
            <a:extLst>
              <a:ext uri="{FF2B5EF4-FFF2-40B4-BE49-F238E27FC236}">
                <a16:creationId xmlns:a16="http://schemas.microsoft.com/office/drawing/2014/main" id="{5BC5A7E0-8620-4280-81F9-FCD35CB4F7F1}"/>
              </a:ext>
            </a:extLst>
          </p:cNvPr>
          <p:cNvSpPr>
            <a:spLocks noGrp="1"/>
          </p:cNvSpPr>
          <p:nvPr>
            <p:ph type="body" sz="quarter" idx="27" hasCustomPrompt="1"/>
          </p:nvPr>
        </p:nvSpPr>
        <p:spPr>
          <a:xfrm>
            <a:off x="6015527" y="1603941"/>
            <a:ext cx="1116000" cy="307075"/>
          </a:xfrm>
        </p:spPr>
        <p:txBody>
          <a:bodyPr anchor="ctr"/>
          <a:lstStyle>
            <a:lvl1pPr marL="0" indent="0">
              <a:buNone/>
              <a:defRPr sz="1400"/>
            </a:lvl1pPr>
          </a:lstStyle>
          <a:p>
            <a:pPr lvl="0"/>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220" name="Textplatzhalter 5">
            <a:extLst>
              <a:ext uri="{FF2B5EF4-FFF2-40B4-BE49-F238E27FC236}">
                <a16:creationId xmlns:a16="http://schemas.microsoft.com/office/drawing/2014/main" id="{2EA20B78-C4D2-46B5-A475-A7F826B88A74}"/>
              </a:ext>
            </a:extLst>
          </p:cNvPr>
          <p:cNvSpPr>
            <a:spLocks noGrp="1"/>
          </p:cNvSpPr>
          <p:nvPr>
            <p:ph type="body" sz="quarter" idx="28" hasCustomPrompt="1"/>
          </p:nvPr>
        </p:nvSpPr>
        <p:spPr>
          <a:xfrm>
            <a:off x="6015527" y="2012596"/>
            <a:ext cx="1116000" cy="307075"/>
          </a:xfrm>
        </p:spPr>
        <p:txBody>
          <a:bodyPr anchor="ctr"/>
          <a:lstStyle>
            <a:lvl1pPr marL="0" indent="0">
              <a:buNone/>
              <a:defRPr sz="1100"/>
            </a:lvl1pPr>
          </a:lstStyle>
          <a:p>
            <a:pPr lvl="0"/>
            <a:r>
              <a:rPr lang="de-DE" dirty="0"/>
              <a:t>Trebuchet 11</a:t>
            </a:r>
          </a:p>
        </p:txBody>
      </p:sp>
      <p:sp>
        <p:nvSpPr>
          <p:cNvPr id="221" name="Textplatzhalter 5">
            <a:extLst>
              <a:ext uri="{FF2B5EF4-FFF2-40B4-BE49-F238E27FC236}">
                <a16:creationId xmlns:a16="http://schemas.microsoft.com/office/drawing/2014/main" id="{2B4529A9-63EA-4346-9620-A8C326061E0D}"/>
              </a:ext>
            </a:extLst>
          </p:cNvPr>
          <p:cNvSpPr>
            <a:spLocks noGrp="1"/>
          </p:cNvSpPr>
          <p:nvPr>
            <p:ph type="body" sz="quarter" idx="29" hasCustomPrompt="1"/>
          </p:nvPr>
        </p:nvSpPr>
        <p:spPr>
          <a:xfrm>
            <a:off x="6015527" y="2407632"/>
            <a:ext cx="1116000" cy="307075"/>
          </a:xfrm>
        </p:spPr>
        <p:txBody>
          <a:bodyPr anchor="ctr"/>
          <a:lstStyle>
            <a:lvl1pPr marL="0" indent="0">
              <a:buNone/>
              <a:defRPr sz="1100"/>
            </a:lvl1pPr>
          </a:lstStyle>
          <a:p>
            <a:pPr lvl="0"/>
            <a:r>
              <a:rPr lang="de-DE" dirty="0"/>
              <a:t>Trebuchet 11</a:t>
            </a:r>
          </a:p>
        </p:txBody>
      </p:sp>
      <p:sp>
        <p:nvSpPr>
          <p:cNvPr id="222" name="Textplatzhalter 5">
            <a:extLst>
              <a:ext uri="{FF2B5EF4-FFF2-40B4-BE49-F238E27FC236}">
                <a16:creationId xmlns:a16="http://schemas.microsoft.com/office/drawing/2014/main" id="{11CE2ADD-FBF0-4726-83F1-5C54838D662B}"/>
              </a:ext>
            </a:extLst>
          </p:cNvPr>
          <p:cNvSpPr>
            <a:spLocks noGrp="1"/>
          </p:cNvSpPr>
          <p:nvPr>
            <p:ph type="body" sz="quarter" idx="30" hasCustomPrompt="1"/>
          </p:nvPr>
        </p:nvSpPr>
        <p:spPr>
          <a:xfrm>
            <a:off x="6015527" y="2799489"/>
            <a:ext cx="1116000" cy="307075"/>
          </a:xfrm>
        </p:spPr>
        <p:txBody>
          <a:bodyPr anchor="ctr"/>
          <a:lstStyle>
            <a:lvl1pPr marL="0" indent="0">
              <a:buNone/>
              <a:defRPr sz="1100"/>
            </a:lvl1pPr>
          </a:lstStyle>
          <a:p>
            <a:pPr lvl="0"/>
            <a:r>
              <a:rPr lang="de-DE" dirty="0"/>
              <a:t>Trebuchet 11</a:t>
            </a:r>
          </a:p>
        </p:txBody>
      </p:sp>
      <p:sp>
        <p:nvSpPr>
          <p:cNvPr id="223" name="Textplatzhalter 5">
            <a:extLst>
              <a:ext uri="{FF2B5EF4-FFF2-40B4-BE49-F238E27FC236}">
                <a16:creationId xmlns:a16="http://schemas.microsoft.com/office/drawing/2014/main" id="{BC1BB0C8-1E9B-4B83-B598-E4F7CC03AD52}"/>
              </a:ext>
            </a:extLst>
          </p:cNvPr>
          <p:cNvSpPr>
            <a:spLocks noGrp="1"/>
          </p:cNvSpPr>
          <p:nvPr>
            <p:ph type="body" sz="quarter" idx="31" hasCustomPrompt="1"/>
          </p:nvPr>
        </p:nvSpPr>
        <p:spPr>
          <a:xfrm>
            <a:off x="6015527" y="3191045"/>
            <a:ext cx="1116000" cy="307075"/>
          </a:xfrm>
        </p:spPr>
        <p:txBody>
          <a:bodyPr anchor="ctr"/>
          <a:lstStyle>
            <a:lvl1pPr marL="0" indent="0">
              <a:buNone/>
              <a:defRPr sz="1100"/>
            </a:lvl1pPr>
          </a:lstStyle>
          <a:p>
            <a:pPr lvl="0"/>
            <a:r>
              <a:rPr lang="de-DE" dirty="0"/>
              <a:t>Trebuchet 11</a:t>
            </a:r>
          </a:p>
        </p:txBody>
      </p:sp>
      <p:sp>
        <p:nvSpPr>
          <p:cNvPr id="224" name="Textplatzhalter 5">
            <a:extLst>
              <a:ext uri="{FF2B5EF4-FFF2-40B4-BE49-F238E27FC236}">
                <a16:creationId xmlns:a16="http://schemas.microsoft.com/office/drawing/2014/main" id="{309F6F15-BD71-4F79-A8AF-5417FE286712}"/>
              </a:ext>
            </a:extLst>
          </p:cNvPr>
          <p:cNvSpPr>
            <a:spLocks noGrp="1"/>
          </p:cNvSpPr>
          <p:nvPr>
            <p:ph type="body" sz="quarter" idx="32" hasCustomPrompt="1"/>
          </p:nvPr>
        </p:nvSpPr>
        <p:spPr>
          <a:xfrm>
            <a:off x="6015527" y="3582601"/>
            <a:ext cx="1116000" cy="307075"/>
          </a:xfrm>
        </p:spPr>
        <p:txBody>
          <a:bodyPr anchor="ctr"/>
          <a:lstStyle>
            <a:lvl1pPr marL="0" indent="0">
              <a:buNone/>
              <a:defRPr sz="1100"/>
            </a:lvl1pPr>
          </a:lstStyle>
          <a:p>
            <a:pPr lvl="0"/>
            <a:r>
              <a:rPr lang="de-DE" dirty="0"/>
              <a:t>Trebuchet 11</a:t>
            </a:r>
          </a:p>
        </p:txBody>
      </p:sp>
      <p:sp>
        <p:nvSpPr>
          <p:cNvPr id="225" name="Textplatzhalter 5">
            <a:extLst>
              <a:ext uri="{FF2B5EF4-FFF2-40B4-BE49-F238E27FC236}">
                <a16:creationId xmlns:a16="http://schemas.microsoft.com/office/drawing/2014/main" id="{CA62FE6B-8001-4259-A2F4-4A6484EB3470}"/>
              </a:ext>
            </a:extLst>
          </p:cNvPr>
          <p:cNvSpPr>
            <a:spLocks noGrp="1"/>
          </p:cNvSpPr>
          <p:nvPr>
            <p:ph type="body" sz="quarter" idx="33" hasCustomPrompt="1"/>
          </p:nvPr>
        </p:nvSpPr>
        <p:spPr>
          <a:xfrm>
            <a:off x="6015527" y="3974157"/>
            <a:ext cx="1116000" cy="307075"/>
          </a:xfrm>
        </p:spPr>
        <p:txBody>
          <a:bodyPr anchor="ctr"/>
          <a:lstStyle>
            <a:lvl1pPr marL="0" indent="0">
              <a:buNone/>
              <a:defRPr sz="1100"/>
            </a:lvl1pPr>
          </a:lstStyle>
          <a:p>
            <a:pPr lvl="0"/>
            <a:r>
              <a:rPr lang="de-DE" dirty="0"/>
              <a:t>Trebuchet 11</a:t>
            </a:r>
          </a:p>
        </p:txBody>
      </p:sp>
      <p:sp>
        <p:nvSpPr>
          <p:cNvPr id="226" name="Textplatzhalter 5">
            <a:extLst>
              <a:ext uri="{FF2B5EF4-FFF2-40B4-BE49-F238E27FC236}">
                <a16:creationId xmlns:a16="http://schemas.microsoft.com/office/drawing/2014/main" id="{46E50BB3-FBBE-4E9E-875B-F452B6CE2548}"/>
              </a:ext>
            </a:extLst>
          </p:cNvPr>
          <p:cNvSpPr>
            <a:spLocks noGrp="1"/>
          </p:cNvSpPr>
          <p:nvPr>
            <p:ph type="body" sz="quarter" idx="34" hasCustomPrompt="1"/>
          </p:nvPr>
        </p:nvSpPr>
        <p:spPr>
          <a:xfrm>
            <a:off x="7274318" y="1603941"/>
            <a:ext cx="1116000" cy="307075"/>
          </a:xfrm>
        </p:spPr>
        <p:txBody>
          <a:bodyPr anchor="ctr"/>
          <a:lstStyle>
            <a:lvl1pPr marL="0" indent="0">
              <a:buNone/>
              <a:defRPr sz="1400"/>
            </a:lvl1pPr>
          </a:lstStyle>
          <a:p>
            <a:pPr lvl="0"/>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227" name="Textplatzhalter 5">
            <a:extLst>
              <a:ext uri="{FF2B5EF4-FFF2-40B4-BE49-F238E27FC236}">
                <a16:creationId xmlns:a16="http://schemas.microsoft.com/office/drawing/2014/main" id="{C594BB64-E628-41AB-8D85-2F771C792564}"/>
              </a:ext>
            </a:extLst>
          </p:cNvPr>
          <p:cNvSpPr>
            <a:spLocks noGrp="1"/>
          </p:cNvSpPr>
          <p:nvPr>
            <p:ph type="body" sz="quarter" idx="35" hasCustomPrompt="1"/>
          </p:nvPr>
        </p:nvSpPr>
        <p:spPr>
          <a:xfrm>
            <a:off x="7274318" y="2012596"/>
            <a:ext cx="1116000" cy="307075"/>
          </a:xfrm>
        </p:spPr>
        <p:txBody>
          <a:bodyPr anchor="ctr"/>
          <a:lstStyle>
            <a:lvl1pPr marL="0" indent="0">
              <a:buNone/>
              <a:defRPr sz="1100"/>
            </a:lvl1pPr>
          </a:lstStyle>
          <a:p>
            <a:pPr lvl="0"/>
            <a:r>
              <a:rPr lang="de-DE" dirty="0"/>
              <a:t>Ebene 1</a:t>
            </a:r>
          </a:p>
        </p:txBody>
      </p:sp>
      <p:sp>
        <p:nvSpPr>
          <p:cNvPr id="228" name="Textplatzhalter 5">
            <a:extLst>
              <a:ext uri="{FF2B5EF4-FFF2-40B4-BE49-F238E27FC236}">
                <a16:creationId xmlns:a16="http://schemas.microsoft.com/office/drawing/2014/main" id="{BA3BEF1D-1518-412E-B121-08C96011D514}"/>
              </a:ext>
            </a:extLst>
          </p:cNvPr>
          <p:cNvSpPr>
            <a:spLocks noGrp="1"/>
          </p:cNvSpPr>
          <p:nvPr>
            <p:ph type="body" sz="quarter" idx="36" hasCustomPrompt="1"/>
          </p:nvPr>
        </p:nvSpPr>
        <p:spPr>
          <a:xfrm>
            <a:off x="7274318" y="2407632"/>
            <a:ext cx="1116000" cy="307075"/>
          </a:xfrm>
        </p:spPr>
        <p:txBody>
          <a:bodyPr anchor="ctr"/>
          <a:lstStyle>
            <a:lvl1pPr marL="0" indent="0">
              <a:buNone/>
              <a:defRPr sz="1100"/>
            </a:lvl1pPr>
          </a:lstStyle>
          <a:p>
            <a:pPr lvl="0"/>
            <a:r>
              <a:rPr lang="de-DE" dirty="0"/>
              <a:t>Ebene 1</a:t>
            </a:r>
          </a:p>
        </p:txBody>
      </p:sp>
      <p:sp>
        <p:nvSpPr>
          <p:cNvPr id="229" name="Textplatzhalter 5">
            <a:extLst>
              <a:ext uri="{FF2B5EF4-FFF2-40B4-BE49-F238E27FC236}">
                <a16:creationId xmlns:a16="http://schemas.microsoft.com/office/drawing/2014/main" id="{345F70AC-EC12-49CA-8567-90BB43ED22AE}"/>
              </a:ext>
            </a:extLst>
          </p:cNvPr>
          <p:cNvSpPr>
            <a:spLocks noGrp="1"/>
          </p:cNvSpPr>
          <p:nvPr>
            <p:ph type="body" sz="quarter" idx="37" hasCustomPrompt="1"/>
          </p:nvPr>
        </p:nvSpPr>
        <p:spPr>
          <a:xfrm>
            <a:off x="7274318" y="2799489"/>
            <a:ext cx="1116000" cy="307075"/>
          </a:xfrm>
        </p:spPr>
        <p:txBody>
          <a:bodyPr anchor="ctr"/>
          <a:lstStyle>
            <a:lvl1pPr marL="0" indent="0">
              <a:buNone/>
              <a:defRPr sz="1100"/>
            </a:lvl1pPr>
          </a:lstStyle>
          <a:p>
            <a:pPr lvl="0"/>
            <a:r>
              <a:rPr lang="de-DE" dirty="0"/>
              <a:t>Ebene 1</a:t>
            </a:r>
          </a:p>
        </p:txBody>
      </p:sp>
      <p:sp>
        <p:nvSpPr>
          <p:cNvPr id="230" name="Textplatzhalter 5">
            <a:extLst>
              <a:ext uri="{FF2B5EF4-FFF2-40B4-BE49-F238E27FC236}">
                <a16:creationId xmlns:a16="http://schemas.microsoft.com/office/drawing/2014/main" id="{3DF8A3B1-A6BD-4AEC-BCB5-349BBBFC3405}"/>
              </a:ext>
            </a:extLst>
          </p:cNvPr>
          <p:cNvSpPr>
            <a:spLocks noGrp="1"/>
          </p:cNvSpPr>
          <p:nvPr>
            <p:ph type="body" sz="quarter" idx="38" hasCustomPrompt="1"/>
          </p:nvPr>
        </p:nvSpPr>
        <p:spPr>
          <a:xfrm>
            <a:off x="7274318" y="3191045"/>
            <a:ext cx="1116000" cy="307075"/>
          </a:xfrm>
        </p:spPr>
        <p:txBody>
          <a:bodyPr anchor="ctr"/>
          <a:lstStyle>
            <a:lvl1pPr marL="0" indent="0">
              <a:buNone/>
              <a:defRPr sz="1100"/>
            </a:lvl1pPr>
          </a:lstStyle>
          <a:p>
            <a:pPr lvl="0"/>
            <a:r>
              <a:rPr lang="de-DE" dirty="0"/>
              <a:t>Ebene 1</a:t>
            </a:r>
          </a:p>
        </p:txBody>
      </p:sp>
      <p:sp>
        <p:nvSpPr>
          <p:cNvPr id="231" name="Textplatzhalter 5">
            <a:extLst>
              <a:ext uri="{FF2B5EF4-FFF2-40B4-BE49-F238E27FC236}">
                <a16:creationId xmlns:a16="http://schemas.microsoft.com/office/drawing/2014/main" id="{1121203C-43A8-4F4E-95CC-A5F0B2FC0F2A}"/>
              </a:ext>
            </a:extLst>
          </p:cNvPr>
          <p:cNvSpPr>
            <a:spLocks noGrp="1"/>
          </p:cNvSpPr>
          <p:nvPr>
            <p:ph type="body" sz="quarter" idx="39" hasCustomPrompt="1"/>
          </p:nvPr>
        </p:nvSpPr>
        <p:spPr>
          <a:xfrm>
            <a:off x="7274318" y="3582601"/>
            <a:ext cx="1116000" cy="307075"/>
          </a:xfrm>
        </p:spPr>
        <p:txBody>
          <a:bodyPr anchor="ctr"/>
          <a:lstStyle>
            <a:lvl1pPr marL="0" indent="0">
              <a:buNone/>
              <a:defRPr sz="1100"/>
            </a:lvl1pPr>
          </a:lstStyle>
          <a:p>
            <a:pPr lvl="0"/>
            <a:r>
              <a:rPr lang="de-DE" dirty="0"/>
              <a:t>Ebene 1</a:t>
            </a:r>
          </a:p>
        </p:txBody>
      </p:sp>
      <p:sp>
        <p:nvSpPr>
          <p:cNvPr id="232" name="Textplatzhalter 5">
            <a:extLst>
              <a:ext uri="{FF2B5EF4-FFF2-40B4-BE49-F238E27FC236}">
                <a16:creationId xmlns:a16="http://schemas.microsoft.com/office/drawing/2014/main" id="{95689E90-65E9-41D3-818D-81EFA6713239}"/>
              </a:ext>
            </a:extLst>
          </p:cNvPr>
          <p:cNvSpPr>
            <a:spLocks noGrp="1"/>
          </p:cNvSpPr>
          <p:nvPr>
            <p:ph type="body" sz="quarter" idx="40" hasCustomPrompt="1"/>
          </p:nvPr>
        </p:nvSpPr>
        <p:spPr>
          <a:xfrm>
            <a:off x="7274318" y="3974157"/>
            <a:ext cx="1116000" cy="307075"/>
          </a:xfrm>
        </p:spPr>
        <p:txBody>
          <a:bodyPr anchor="ctr"/>
          <a:lstStyle>
            <a:lvl1pPr marL="0" indent="0">
              <a:buNone/>
              <a:defRPr sz="1100"/>
            </a:lvl1pPr>
          </a:lstStyle>
          <a:p>
            <a:pPr lvl="0"/>
            <a:r>
              <a:rPr lang="de-DE" dirty="0"/>
              <a:t>Ebene 1</a:t>
            </a:r>
          </a:p>
        </p:txBody>
      </p:sp>
      <p:sp>
        <p:nvSpPr>
          <p:cNvPr id="66" name="Foliennummernplatzhalter 1">
            <a:extLst>
              <a:ext uri="{FF2B5EF4-FFF2-40B4-BE49-F238E27FC236}">
                <a16:creationId xmlns:a16="http://schemas.microsoft.com/office/drawing/2014/main" id="{BD2C62EA-1428-4544-98CC-A0CDF0027C93}"/>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69" name="Bildplatzhalter 14">
            <a:extLst>
              <a:ext uri="{FF2B5EF4-FFF2-40B4-BE49-F238E27FC236}">
                <a16:creationId xmlns:a16="http://schemas.microsoft.com/office/drawing/2014/main" id="{57391AC5-A741-7F46-A399-724FE2C7B068}"/>
              </a:ext>
            </a:extLst>
          </p:cNvPr>
          <p:cNvSpPr>
            <a:spLocks noGrp="1"/>
          </p:cNvSpPr>
          <p:nvPr>
            <p:ph type="pic" sz="quarter" idx="43"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71" name="Textplatzhalter 2">
            <a:extLst>
              <a:ext uri="{FF2B5EF4-FFF2-40B4-BE49-F238E27FC236}">
                <a16:creationId xmlns:a16="http://schemas.microsoft.com/office/drawing/2014/main" id="{60F3E0D2-F95C-6B40-AD05-DA01BBC01050}"/>
              </a:ext>
            </a:extLst>
          </p:cNvPr>
          <p:cNvSpPr>
            <a:spLocks noGrp="1"/>
          </p:cNvSpPr>
          <p:nvPr>
            <p:ph type="body" sz="quarter" idx="4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2496750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Modell 2 Spalten">
    <p:spTree>
      <p:nvGrpSpPr>
        <p:cNvPr id="1" name=""/>
        <p:cNvGrpSpPr/>
        <p:nvPr/>
      </p:nvGrpSpPr>
      <p:grpSpPr>
        <a:xfrm>
          <a:off x="0" y="0"/>
          <a:ext cx="0" cy="0"/>
          <a:chOff x="0" y="0"/>
          <a:chExt cx="0" cy="0"/>
        </a:xfrm>
      </p:grpSpPr>
      <p:sp>
        <p:nvSpPr>
          <p:cNvPr id="21" name="Rechteck 20">
            <a:extLst>
              <a:ext uri="{FF2B5EF4-FFF2-40B4-BE49-F238E27FC236}">
                <a16:creationId xmlns:a16="http://schemas.microsoft.com/office/drawing/2014/main" id="{E41DB39B-3B42-453A-B98A-19DA52BEBB37}"/>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887014" y="2057983"/>
            <a:ext cx="3593373"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47133" y="1325101"/>
            <a:ext cx="4439920" cy="300641"/>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885317" y="2413226"/>
            <a:ext cx="359676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67093" y="1632283"/>
            <a:ext cx="0" cy="237905"/>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666856" y="1870188"/>
            <a:ext cx="3800475" cy="0"/>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2680980" y="1870188"/>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6453780" y="1870188"/>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06245" y="1346834"/>
            <a:ext cx="4321696" cy="257175"/>
          </a:xfrm>
          <a:noFill/>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sz="1600"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15904" y="2082933"/>
            <a:ext cx="3535592" cy="257175"/>
          </a:xfrm>
          <a:noFill/>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sz="1600" dirty="0"/>
              <a:t>Titel Trebuchet 16</a:t>
            </a:r>
          </a:p>
        </p:txBody>
      </p:sp>
      <p:sp>
        <p:nvSpPr>
          <p:cNvPr id="44" name="Rechteck 43">
            <a:extLst>
              <a:ext uri="{FF2B5EF4-FFF2-40B4-BE49-F238E27FC236}">
                <a16:creationId xmlns:a16="http://schemas.microsoft.com/office/drawing/2014/main" id="{3C0CA4EB-6CAB-455E-972A-AE9A597920E6}"/>
              </a:ext>
            </a:extLst>
          </p:cNvPr>
          <p:cNvSpPr/>
          <p:nvPr userDrawn="1"/>
        </p:nvSpPr>
        <p:spPr>
          <a:xfrm>
            <a:off x="4659814" y="2057983"/>
            <a:ext cx="3593373"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eck 56">
            <a:extLst>
              <a:ext uri="{FF2B5EF4-FFF2-40B4-BE49-F238E27FC236}">
                <a16:creationId xmlns:a16="http://schemas.microsoft.com/office/drawing/2014/main" id="{A21C481C-E74E-499C-B697-F89113A9B80F}"/>
              </a:ext>
            </a:extLst>
          </p:cNvPr>
          <p:cNvSpPr/>
          <p:nvPr userDrawn="1"/>
        </p:nvSpPr>
        <p:spPr>
          <a:xfrm>
            <a:off x="4658117" y="2413226"/>
            <a:ext cx="359676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extplatzhalter 3">
            <a:extLst>
              <a:ext uri="{FF2B5EF4-FFF2-40B4-BE49-F238E27FC236}">
                <a16:creationId xmlns:a16="http://schemas.microsoft.com/office/drawing/2014/main" id="{2FBD97E8-A5F5-4448-BA3B-CA3162D59DD8}"/>
              </a:ext>
            </a:extLst>
          </p:cNvPr>
          <p:cNvSpPr>
            <a:spLocks noGrp="1"/>
          </p:cNvSpPr>
          <p:nvPr>
            <p:ph type="body" sz="quarter" idx="20" hasCustomPrompt="1"/>
          </p:nvPr>
        </p:nvSpPr>
        <p:spPr>
          <a:xfrm>
            <a:off x="4688704" y="2082933"/>
            <a:ext cx="3535592" cy="257175"/>
          </a:xfrm>
          <a:noFill/>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sz="1600" dirty="0"/>
              <a:t>Titel Trebuchet 16</a:t>
            </a:r>
          </a:p>
        </p:txBody>
      </p:sp>
      <p:sp>
        <p:nvSpPr>
          <p:cNvPr id="20" name="Bildplatzhalter 2">
            <a:extLst>
              <a:ext uri="{FF2B5EF4-FFF2-40B4-BE49-F238E27FC236}">
                <a16:creationId xmlns:a16="http://schemas.microsoft.com/office/drawing/2014/main" id="{FA5581BB-7B80-4959-BCCD-A05A58E3757E}"/>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3" name="Textplatzhalter 2">
            <a:extLst>
              <a:ext uri="{FF2B5EF4-FFF2-40B4-BE49-F238E27FC236}">
                <a16:creationId xmlns:a16="http://schemas.microsoft.com/office/drawing/2014/main" id="{F9E062CE-16CF-412E-A675-9C9839DCD155}"/>
              </a:ext>
            </a:extLst>
          </p:cNvPr>
          <p:cNvSpPr>
            <a:spLocks noGrp="1"/>
          </p:cNvSpPr>
          <p:nvPr>
            <p:ph type="body" sz="quarter" idx="22" hasCustomPrompt="1"/>
          </p:nvPr>
        </p:nvSpPr>
        <p:spPr>
          <a:xfrm>
            <a:off x="4685362" y="2433749"/>
            <a:ext cx="3563938" cy="1630363"/>
          </a:xfrm>
        </p:spPr>
        <p:txBody>
          <a:bodyPr/>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a:t>
            </a:r>
          </a:p>
        </p:txBody>
      </p:sp>
      <p:sp>
        <p:nvSpPr>
          <p:cNvPr id="23" name="Textplatzhalter 2">
            <a:extLst>
              <a:ext uri="{FF2B5EF4-FFF2-40B4-BE49-F238E27FC236}">
                <a16:creationId xmlns:a16="http://schemas.microsoft.com/office/drawing/2014/main" id="{9B316548-1A24-46BB-9B96-E4AA71219589}"/>
              </a:ext>
            </a:extLst>
          </p:cNvPr>
          <p:cNvSpPr>
            <a:spLocks noGrp="1"/>
          </p:cNvSpPr>
          <p:nvPr>
            <p:ph type="body" sz="quarter" idx="23" hasCustomPrompt="1"/>
          </p:nvPr>
        </p:nvSpPr>
        <p:spPr>
          <a:xfrm>
            <a:off x="915904" y="2427609"/>
            <a:ext cx="3563938" cy="1630363"/>
          </a:xfrm>
        </p:spPr>
        <p:txBody>
          <a:bodyPr/>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a:t>
            </a:r>
          </a:p>
        </p:txBody>
      </p:sp>
      <p:sp>
        <p:nvSpPr>
          <p:cNvPr id="24" name="Textplatzhalter 11">
            <a:extLst>
              <a:ext uri="{FF2B5EF4-FFF2-40B4-BE49-F238E27FC236}">
                <a16:creationId xmlns:a16="http://schemas.microsoft.com/office/drawing/2014/main" id="{F6916B5F-50B4-42BB-A4D7-81C197CC3E4E}"/>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D46C610E-8D9A-4286-A0CC-E3483778D3F2}"/>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6" name="Foliennummernplatzhalter 1">
            <a:extLst>
              <a:ext uri="{FF2B5EF4-FFF2-40B4-BE49-F238E27FC236}">
                <a16:creationId xmlns:a16="http://schemas.microsoft.com/office/drawing/2014/main" id="{453D79A4-6864-6B42-965D-BF360DB13AF2}"/>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9" name="Bildplatzhalter 14">
            <a:extLst>
              <a:ext uri="{FF2B5EF4-FFF2-40B4-BE49-F238E27FC236}">
                <a16:creationId xmlns:a16="http://schemas.microsoft.com/office/drawing/2014/main" id="{673A1FF8-4CF3-9A4B-8FD0-0D0071232563}"/>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7" name="Textplatzhalter 2">
            <a:extLst>
              <a:ext uri="{FF2B5EF4-FFF2-40B4-BE49-F238E27FC236}">
                <a16:creationId xmlns:a16="http://schemas.microsoft.com/office/drawing/2014/main" id="{03227338-65D6-AE40-A783-31D34782BE95}"/>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5187683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Modell 3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904427" y="2057983"/>
            <a:ext cx="2325600" cy="307075"/>
          </a:xfrm>
          <a:prstGeom prst="rect">
            <a:avLst/>
          </a:prstGeom>
          <a:solidFill>
            <a:srgbClr val="EAEAEA">
              <a:alpha val="40000"/>
            </a:srgb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05796" y="1342600"/>
            <a:ext cx="4439920" cy="300641"/>
          </a:xfrm>
          <a:prstGeom prst="rect">
            <a:avLst/>
          </a:prstGeom>
          <a:solidFill>
            <a:srgbClr val="EBEBEB"/>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904498" y="2416295"/>
            <a:ext cx="2325459"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25756" y="1649782"/>
            <a:ext cx="0" cy="237905"/>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059385" y="1887687"/>
            <a:ext cx="4932742" cy="0"/>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2059385"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4523290" y="1887687"/>
            <a:ext cx="4933"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38" name="Gerade Verbindung 62">
            <a:extLst>
              <a:ext uri="{FF2B5EF4-FFF2-40B4-BE49-F238E27FC236}">
                <a16:creationId xmlns:a16="http://schemas.microsoft.com/office/drawing/2014/main" id="{CA81676C-419C-4FCC-9AA0-108D84E35316}"/>
              </a:ext>
            </a:extLst>
          </p:cNvPr>
          <p:cNvCxnSpPr/>
          <p:nvPr userDrawn="1"/>
        </p:nvCxnSpPr>
        <p:spPr>
          <a:xfrm>
            <a:off x="6992127" y="1887686"/>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364908" y="1364333"/>
            <a:ext cx="4321696" cy="257175"/>
          </a:xfrm>
          <a:noFill/>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44860" y="2082933"/>
            <a:ext cx="2244735" cy="257175"/>
          </a:xfrm>
          <a:noFill/>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37653"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41" name="Rechteck 40">
            <a:extLst>
              <a:ext uri="{FF2B5EF4-FFF2-40B4-BE49-F238E27FC236}">
                <a16:creationId xmlns:a16="http://schemas.microsoft.com/office/drawing/2014/main" id="{274CED72-1432-4673-B469-B6990A1C85AC}"/>
              </a:ext>
            </a:extLst>
          </p:cNvPr>
          <p:cNvSpPr/>
          <p:nvPr userDrawn="1"/>
        </p:nvSpPr>
        <p:spPr>
          <a:xfrm>
            <a:off x="3363027" y="2057983"/>
            <a:ext cx="2325600" cy="307075"/>
          </a:xfrm>
          <a:prstGeom prst="rect">
            <a:avLst/>
          </a:prstGeom>
          <a:solidFill>
            <a:srgbClr val="EAEAEA">
              <a:alpha val="40000"/>
            </a:srgb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2A94BBB-5700-4CE2-86CF-755BBFFB39BD}"/>
              </a:ext>
            </a:extLst>
          </p:cNvPr>
          <p:cNvSpPr/>
          <p:nvPr userDrawn="1"/>
        </p:nvSpPr>
        <p:spPr>
          <a:xfrm>
            <a:off x="3363027" y="2416295"/>
            <a:ext cx="2325459"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Textplatzhalter 3">
            <a:extLst>
              <a:ext uri="{FF2B5EF4-FFF2-40B4-BE49-F238E27FC236}">
                <a16:creationId xmlns:a16="http://schemas.microsoft.com/office/drawing/2014/main" id="{3E754225-5B20-49A7-84F2-70B5AD464E9A}"/>
              </a:ext>
            </a:extLst>
          </p:cNvPr>
          <p:cNvSpPr>
            <a:spLocks noGrp="1"/>
          </p:cNvSpPr>
          <p:nvPr>
            <p:ph type="body" sz="quarter" idx="32" hasCustomPrompt="1"/>
          </p:nvPr>
        </p:nvSpPr>
        <p:spPr>
          <a:xfrm>
            <a:off x="3403389" y="2082933"/>
            <a:ext cx="2244735" cy="257175"/>
          </a:xfrm>
          <a:noFill/>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53" name="Textplatzhalter 2">
            <a:extLst>
              <a:ext uri="{FF2B5EF4-FFF2-40B4-BE49-F238E27FC236}">
                <a16:creationId xmlns:a16="http://schemas.microsoft.com/office/drawing/2014/main" id="{550BF6DD-D353-40B7-96F9-15533C285EC8}"/>
              </a:ext>
            </a:extLst>
          </p:cNvPr>
          <p:cNvSpPr>
            <a:spLocks noGrp="1"/>
          </p:cNvSpPr>
          <p:nvPr>
            <p:ph type="body" sz="quarter" idx="33" hasCustomPrompt="1"/>
          </p:nvPr>
        </p:nvSpPr>
        <p:spPr>
          <a:xfrm>
            <a:off x="3396182"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54" name="Rechteck 53">
            <a:extLst>
              <a:ext uri="{FF2B5EF4-FFF2-40B4-BE49-F238E27FC236}">
                <a16:creationId xmlns:a16="http://schemas.microsoft.com/office/drawing/2014/main" id="{433B581F-7195-4F54-84C2-591CCF4DBCF5}"/>
              </a:ext>
            </a:extLst>
          </p:cNvPr>
          <p:cNvSpPr/>
          <p:nvPr userDrawn="1"/>
        </p:nvSpPr>
        <p:spPr>
          <a:xfrm>
            <a:off x="5832118" y="2057983"/>
            <a:ext cx="2325600" cy="307075"/>
          </a:xfrm>
          <a:prstGeom prst="rect">
            <a:avLst/>
          </a:prstGeom>
          <a:solidFill>
            <a:srgbClr val="EAEAEA">
              <a:alpha val="40000"/>
            </a:srgb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Rechteck 54">
            <a:extLst>
              <a:ext uri="{FF2B5EF4-FFF2-40B4-BE49-F238E27FC236}">
                <a16:creationId xmlns:a16="http://schemas.microsoft.com/office/drawing/2014/main" id="{546EEB65-085B-418B-8EFD-C7D7E173648B}"/>
              </a:ext>
            </a:extLst>
          </p:cNvPr>
          <p:cNvSpPr/>
          <p:nvPr userDrawn="1"/>
        </p:nvSpPr>
        <p:spPr>
          <a:xfrm>
            <a:off x="5832118" y="2416295"/>
            <a:ext cx="2325459"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Textplatzhalter 3">
            <a:extLst>
              <a:ext uri="{FF2B5EF4-FFF2-40B4-BE49-F238E27FC236}">
                <a16:creationId xmlns:a16="http://schemas.microsoft.com/office/drawing/2014/main" id="{85DA6658-BC47-4720-AF43-00C3AB3C52AE}"/>
              </a:ext>
            </a:extLst>
          </p:cNvPr>
          <p:cNvSpPr>
            <a:spLocks noGrp="1"/>
          </p:cNvSpPr>
          <p:nvPr>
            <p:ph type="body" sz="quarter" idx="34" hasCustomPrompt="1"/>
          </p:nvPr>
        </p:nvSpPr>
        <p:spPr>
          <a:xfrm>
            <a:off x="5872480" y="2082933"/>
            <a:ext cx="2244735" cy="257175"/>
          </a:xfrm>
          <a:noFill/>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58" name="Textplatzhalter 2">
            <a:extLst>
              <a:ext uri="{FF2B5EF4-FFF2-40B4-BE49-F238E27FC236}">
                <a16:creationId xmlns:a16="http://schemas.microsoft.com/office/drawing/2014/main" id="{EBB8CCD6-E0DD-475D-9493-18562154456C}"/>
              </a:ext>
            </a:extLst>
          </p:cNvPr>
          <p:cNvSpPr>
            <a:spLocks noGrp="1"/>
          </p:cNvSpPr>
          <p:nvPr>
            <p:ph type="body" sz="quarter" idx="35" hasCustomPrompt="1"/>
          </p:nvPr>
        </p:nvSpPr>
        <p:spPr>
          <a:xfrm>
            <a:off x="5865273" y="2453819"/>
            <a:ext cx="2259148"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 es sich um Fließtext in Ebene 1, Trebuchet 11 Punkt, linksbündig</a:t>
            </a:r>
            <a:endParaRPr lang="de-AT" dirty="0"/>
          </a:p>
        </p:txBody>
      </p:sp>
      <p:sp>
        <p:nvSpPr>
          <p:cNvPr id="28" name="Foliennummernplatzhalter 1">
            <a:extLst>
              <a:ext uri="{FF2B5EF4-FFF2-40B4-BE49-F238E27FC236}">
                <a16:creationId xmlns:a16="http://schemas.microsoft.com/office/drawing/2014/main" id="{C97EDD68-52CA-834A-BE7C-527ED8780295}"/>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0" name="Bildplatzhalter 14">
            <a:extLst>
              <a:ext uri="{FF2B5EF4-FFF2-40B4-BE49-F238E27FC236}">
                <a16:creationId xmlns:a16="http://schemas.microsoft.com/office/drawing/2014/main" id="{48E20E1D-3EE7-2D48-A62F-2A8A8BDF4BBB}"/>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1" name="Textplatzhalter 2">
            <a:extLst>
              <a:ext uri="{FF2B5EF4-FFF2-40B4-BE49-F238E27FC236}">
                <a16:creationId xmlns:a16="http://schemas.microsoft.com/office/drawing/2014/main" id="{38F5950E-2096-7946-8D08-B0732AD8C4AA}"/>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4042552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Modell 4 Spalten">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904462" y="2048250"/>
            <a:ext cx="1742400" cy="307075"/>
          </a:xfrm>
          <a:prstGeom prst="rect">
            <a:avLst/>
          </a:prstGeom>
          <a:solidFill>
            <a:schemeClr val="bg1">
              <a:alpha val="4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73959" y="1342601"/>
            <a:ext cx="4439919" cy="300640"/>
          </a:xfrm>
          <a:prstGeom prst="rect">
            <a:avLst/>
          </a:prstGeom>
          <a:solidFill>
            <a:srgbClr val="EBEBEB"/>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904462" y="2416295"/>
            <a:ext cx="1742400"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93919" y="1649782"/>
            <a:ext cx="0" cy="237905"/>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1772942" y="1887687"/>
            <a:ext cx="5636682" cy="0"/>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1772942"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33071" y="1364333"/>
            <a:ext cx="4321696" cy="257175"/>
          </a:xfrm>
          <a:noFill/>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35559" y="2082933"/>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500" kern="120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41332" y="2453819"/>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9" name="Rechteck 28">
            <a:extLst>
              <a:ext uri="{FF2B5EF4-FFF2-40B4-BE49-F238E27FC236}">
                <a16:creationId xmlns:a16="http://schemas.microsoft.com/office/drawing/2014/main" id="{A15E3890-F5B3-4BF8-9496-CD7AE19DDAB8}"/>
              </a:ext>
            </a:extLst>
          </p:cNvPr>
          <p:cNvSpPr/>
          <p:nvPr userDrawn="1"/>
        </p:nvSpPr>
        <p:spPr>
          <a:xfrm>
            <a:off x="2783356" y="2048250"/>
            <a:ext cx="1742400" cy="307075"/>
          </a:xfrm>
          <a:prstGeom prst="rect">
            <a:avLst/>
          </a:prstGeom>
          <a:solidFill>
            <a:schemeClr val="bg1">
              <a:alpha val="4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839EF1B2-D1B0-4A72-8C73-0D969333B9E2}"/>
              </a:ext>
            </a:extLst>
          </p:cNvPr>
          <p:cNvSpPr/>
          <p:nvPr userDrawn="1"/>
        </p:nvSpPr>
        <p:spPr>
          <a:xfrm>
            <a:off x="2783356" y="2409664"/>
            <a:ext cx="1742400"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1" name="Gerade Verbindung 25">
            <a:extLst>
              <a:ext uri="{FF2B5EF4-FFF2-40B4-BE49-F238E27FC236}">
                <a16:creationId xmlns:a16="http://schemas.microsoft.com/office/drawing/2014/main" id="{C3906D98-4897-40AC-BA8D-E04C37D7114B}"/>
              </a:ext>
            </a:extLst>
          </p:cNvPr>
          <p:cNvCxnSpPr>
            <a:cxnSpLocks/>
          </p:cNvCxnSpPr>
          <p:nvPr userDrawn="1"/>
        </p:nvCxnSpPr>
        <p:spPr>
          <a:xfrm>
            <a:off x="3651836" y="1881056"/>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32" name="Textplatzhalter 3">
            <a:extLst>
              <a:ext uri="{FF2B5EF4-FFF2-40B4-BE49-F238E27FC236}">
                <a16:creationId xmlns:a16="http://schemas.microsoft.com/office/drawing/2014/main" id="{51473491-60DC-407D-9E2B-F7D2078229D9}"/>
              </a:ext>
            </a:extLst>
          </p:cNvPr>
          <p:cNvSpPr>
            <a:spLocks noGrp="1"/>
          </p:cNvSpPr>
          <p:nvPr>
            <p:ph type="body" sz="quarter" idx="27" hasCustomPrompt="1"/>
          </p:nvPr>
        </p:nvSpPr>
        <p:spPr>
          <a:xfrm>
            <a:off x="2814453" y="2076302"/>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500" kern="120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33" name="Textplatzhalter 2">
            <a:extLst>
              <a:ext uri="{FF2B5EF4-FFF2-40B4-BE49-F238E27FC236}">
                <a16:creationId xmlns:a16="http://schemas.microsoft.com/office/drawing/2014/main" id="{D673DAD9-2AF5-433E-BB2A-614B821ADDB3}"/>
              </a:ext>
            </a:extLst>
          </p:cNvPr>
          <p:cNvSpPr>
            <a:spLocks noGrp="1"/>
          </p:cNvSpPr>
          <p:nvPr>
            <p:ph type="body" sz="quarter" idx="28" hasCustomPrompt="1"/>
          </p:nvPr>
        </p:nvSpPr>
        <p:spPr>
          <a:xfrm>
            <a:off x="2820226" y="2447188"/>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34" name="Rechteck 33">
            <a:extLst>
              <a:ext uri="{FF2B5EF4-FFF2-40B4-BE49-F238E27FC236}">
                <a16:creationId xmlns:a16="http://schemas.microsoft.com/office/drawing/2014/main" id="{7E8D7B57-831A-4CF3-8D8A-C614AC7B0426}"/>
              </a:ext>
            </a:extLst>
          </p:cNvPr>
          <p:cNvSpPr/>
          <p:nvPr userDrawn="1"/>
        </p:nvSpPr>
        <p:spPr>
          <a:xfrm>
            <a:off x="4662250" y="2048250"/>
            <a:ext cx="1742400" cy="307075"/>
          </a:xfrm>
          <a:prstGeom prst="rect">
            <a:avLst/>
          </a:prstGeom>
          <a:solidFill>
            <a:schemeClr val="bg1">
              <a:alpha val="4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FA0493B7-9939-403A-8790-7A2491B1ECFF}"/>
              </a:ext>
            </a:extLst>
          </p:cNvPr>
          <p:cNvSpPr/>
          <p:nvPr userDrawn="1"/>
        </p:nvSpPr>
        <p:spPr>
          <a:xfrm>
            <a:off x="4662250" y="2413193"/>
            <a:ext cx="1742400"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25">
            <a:extLst>
              <a:ext uri="{FF2B5EF4-FFF2-40B4-BE49-F238E27FC236}">
                <a16:creationId xmlns:a16="http://schemas.microsoft.com/office/drawing/2014/main" id="{5BFEBC86-95D6-437E-BDA4-DB9DB3540694}"/>
              </a:ext>
            </a:extLst>
          </p:cNvPr>
          <p:cNvCxnSpPr>
            <a:cxnSpLocks/>
          </p:cNvCxnSpPr>
          <p:nvPr userDrawn="1"/>
        </p:nvCxnSpPr>
        <p:spPr>
          <a:xfrm>
            <a:off x="5530730" y="1884585"/>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37" name="Textplatzhalter 3">
            <a:extLst>
              <a:ext uri="{FF2B5EF4-FFF2-40B4-BE49-F238E27FC236}">
                <a16:creationId xmlns:a16="http://schemas.microsoft.com/office/drawing/2014/main" id="{0BAC1AB9-89B0-4595-BC87-723722179E69}"/>
              </a:ext>
            </a:extLst>
          </p:cNvPr>
          <p:cNvSpPr>
            <a:spLocks noGrp="1"/>
          </p:cNvSpPr>
          <p:nvPr>
            <p:ph type="body" sz="quarter" idx="29" hasCustomPrompt="1"/>
          </p:nvPr>
        </p:nvSpPr>
        <p:spPr>
          <a:xfrm>
            <a:off x="4693347" y="2079831"/>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500" kern="120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39" name="Textplatzhalter 2">
            <a:extLst>
              <a:ext uri="{FF2B5EF4-FFF2-40B4-BE49-F238E27FC236}">
                <a16:creationId xmlns:a16="http://schemas.microsoft.com/office/drawing/2014/main" id="{B6D77495-1614-412A-BFD2-37DCA46CD14F}"/>
              </a:ext>
            </a:extLst>
          </p:cNvPr>
          <p:cNvSpPr>
            <a:spLocks noGrp="1"/>
          </p:cNvSpPr>
          <p:nvPr>
            <p:ph type="body" sz="quarter" idx="30" hasCustomPrompt="1"/>
          </p:nvPr>
        </p:nvSpPr>
        <p:spPr>
          <a:xfrm>
            <a:off x="4699120" y="2450717"/>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42" name="Rechteck 41">
            <a:extLst>
              <a:ext uri="{FF2B5EF4-FFF2-40B4-BE49-F238E27FC236}">
                <a16:creationId xmlns:a16="http://schemas.microsoft.com/office/drawing/2014/main" id="{F9DD7487-2EED-4579-A53B-7FF6B368A37E}"/>
              </a:ext>
            </a:extLst>
          </p:cNvPr>
          <p:cNvSpPr/>
          <p:nvPr userDrawn="1"/>
        </p:nvSpPr>
        <p:spPr>
          <a:xfrm>
            <a:off x="6541144" y="2048250"/>
            <a:ext cx="1742400" cy="307075"/>
          </a:xfrm>
          <a:prstGeom prst="rect">
            <a:avLst/>
          </a:prstGeom>
          <a:solidFill>
            <a:schemeClr val="bg1">
              <a:alpha val="4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BDACBC44-C42B-43FD-A05D-B69CAF4F5B46}"/>
              </a:ext>
            </a:extLst>
          </p:cNvPr>
          <p:cNvSpPr/>
          <p:nvPr userDrawn="1"/>
        </p:nvSpPr>
        <p:spPr>
          <a:xfrm>
            <a:off x="6541144" y="2406562"/>
            <a:ext cx="1742400"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4" name="Gerade Verbindung 25">
            <a:extLst>
              <a:ext uri="{FF2B5EF4-FFF2-40B4-BE49-F238E27FC236}">
                <a16:creationId xmlns:a16="http://schemas.microsoft.com/office/drawing/2014/main" id="{784382FA-74D0-4B6A-881B-D27B29474BAF}"/>
              </a:ext>
            </a:extLst>
          </p:cNvPr>
          <p:cNvCxnSpPr>
            <a:cxnSpLocks/>
          </p:cNvCxnSpPr>
          <p:nvPr userDrawn="1"/>
        </p:nvCxnSpPr>
        <p:spPr>
          <a:xfrm>
            <a:off x="7409624" y="1877954"/>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6" name="Textplatzhalter 3">
            <a:extLst>
              <a:ext uri="{FF2B5EF4-FFF2-40B4-BE49-F238E27FC236}">
                <a16:creationId xmlns:a16="http://schemas.microsoft.com/office/drawing/2014/main" id="{393B446E-24FE-4841-AFC9-E029B8EDC722}"/>
              </a:ext>
            </a:extLst>
          </p:cNvPr>
          <p:cNvSpPr>
            <a:spLocks noGrp="1"/>
          </p:cNvSpPr>
          <p:nvPr>
            <p:ph type="body" sz="quarter" idx="31" hasCustomPrompt="1"/>
          </p:nvPr>
        </p:nvSpPr>
        <p:spPr>
          <a:xfrm>
            <a:off x="6572241" y="2073200"/>
            <a:ext cx="1680207" cy="257175"/>
          </a:xfrm>
          <a:noFill/>
        </p:spPr>
        <p:txBody>
          <a:bodyPr anchor="ctr"/>
          <a:lstStyle>
            <a:lvl1pPr marL="0" marR="0" indent="0" algn="ctr" defTabSz="914400" rtl="0" eaLnBrk="1" fontAlgn="base" latinLnBrk="0" hangingPunct="1">
              <a:lnSpc>
                <a:spcPts val="1900"/>
              </a:lnSpc>
              <a:spcBef>
                <a:spcPct val="20000"/>
              </a:spcBef>
              <a:spcAft>
                <a:spcPct val="0"/>
              </a:spcAft>
              <a:buClr>
                <a:srgbClr val="ED1C24"/>
              </a:buClr>
              <a:buSzTx/>
              <a:buFont typeface="Wingdings" charset="2"/>
              <a:buNone/>
              <a:tabLst/>
              <a:defRPr lang="de-AT" sz="1500" kern="1200">
                <a:solidFill>
                  <a:srgbClr val="6E7B8C"/>
                </a:solidFill>
                <a:latin typeface="Trebuchet MS" charset="0"/>
                <a:ea typeface="Trebuchet MS" charset="0"/>
                <a:cs typeface="Trebuchet MS" charset="0"/>
              </a:defRPr>
            </a:lvl1pPr>
          </a:lstStyle>
          <a:p>
            <a:pPr marL="0" marR="0" lvl="0" indent="0" algn="ctr" defTabSz="914400" rtl="0" eaLnBrk="1" fontAlgn="base" latinLnBrk="0" hangingPunct="1">
              <a:lnSpc>
                <a:spcPts val="1900"/>
              </a:lnSpc>
              <a:spcBef>
                <a:spcPct val="20000"/>
              </a:spcBef>
              <a:spcAft>
                <a:spcPct val="0"/>
              </a:spcAft>
              <a:buClr>
                <a:srgbClr val="ED1C24"/>
              </a:buClr>
              <a:buSzTx/>
              <a:buFont typeface="Wingdings" charset="2"/>
              <a:buNone/>
              <a:tabLst/>
              <a:defRPr/>
            </a:pPr>
            <a:r>
              <a:rPr lang="de-AT" dirty="0"/>
              <a:t>Trebuchet 16</a:t>
            </a:r>
          </a:p>
        </p:txBody>
      </p:sp>
      <p:sp>
        <p:nvSpPr>
          <p:cNvPr id="47" name="Textplatzhalter 2">
            <a:extLst>
              <a:ext uri="{FF2B5EF4-FFF2-40B4-BE49-F238E27FC236}">
                <a16:creationId xmlns:a16="http://schemas.microsoft.com/office/drawing/2014/main" id="{1A3B6168-D062-415A-97D6-DED16EFEA99D}"/>
              </a:ext>
            </a:extLst>
          </p:cNvPr>
          <p:cNvSpPr>
            <a:spLocks noGrp="1"/>
          </p:cNvSpPr>
          <p:nvPr>
            <p:ph type="body" sz="quarter" idx="32" hasCustomPrompt="1"/>
          </p:nvPr>
        </p:nvSpPr>
        <p:spPr>
          <a:xfrm>
            <a:off x="6578014" y="2444086"/>
            <a:ext cx="1668661" cy="1630363"/>
          </a:xfrm>
        </p:spPr>
        <p:txBody>
          <a:bodyPr lIns="0" tIns="0" rIns="36000" bIns="0"/>
          <a:lstStyle>
            <a:lvl1pPr marL="0" indent="0">
              <a:lnSpc>
                <a:spcPts val="1900"/>
              </a:lnSpc>
              <a:buNone/>
              <a:defRPr sz="1100"/>
            </a:lvl1pPr>
          </a:lstStyle>
          <a:p>
            <a:pPr lvl="0"/>
            <a:r>
              <a:rPr lang="de-DE" dirty="0"/>
              <a:t>Hier handelt es sich um Fließtext in Ebene 1, Trebuchet 11 Punkt, linksbündig, Zeilenabstand 19 Punkt. Hier handelt</a:t>
            </a:r>
            <a:endParaRPr lang="de-AT" dirty="0"/>
          </a:p>
        </p:txBody>
      </p:sp>
      <p:sp>
        <p:nvSpPr>
          <p:cNvPr id="38" name="Foliennummernplatzhalter 1">
            <a:extLst>
              <a:ext uri="{FF2B5EF4-FFF2-40B4-BE49-F238E27FC236}">
                <a16:creationId xmlns:a16="http://schemas.microsoft.com/office/drawing/2014/main" id="{8221391C-9D65-AA41-A6A4-2CA6A65A4DC9}"/>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49" name="Bildplatzhalter 14">
            <a:extLst>
              <a:ext uri="{FF2B5EF4-FFF2-40B4-BE49-F238E27FC236}">
                <a16:creationId xmlns:a16="http://schemas.microsoft.com/office/drawing/2014/main" id="{2A88FF2D-A0E2-004D-B43E-8559BC115D5B}"/>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41" name="Textplatzhalter 2">
            <a:extLst>
              <a:ext uri="{FF2B5EF4-FFF2-40B4-BE49-F238E27FC236}">
                <a16:creationId xmlns:a16="http://schemas.microsoft.com/office/drawing/2014/main" id="{6012D899-FBF1-FD42-9129-469F7DE56313}"/>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7097083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odell 5 Spalten">
    <p:spTree>
      <p:nvGrpSpPr>
        <p:cNvPr id="1" name=""/>
        <p:cNvGrpSpPr/>
        <p:nvPr/>
      </p:nvGrpSpPr>
      <p:grpSpPr>
        <a:xfrm>
          <a:off x="0" y="0"/>
          <a:ext cx="0" cy="0"/>
          <a:chOff x="0" y="0"/>
          <a:chExt cx="0" cy="0"/>
        </a:xfrm>
      </p:grpSpPr>
      <p:sp>
        <p:nvSpPr>
          <p:cNvPr id="41" name="Rechteck 40">
            <a:extLst>
              <a:ext uri="{FF2B5EF4-FFF2-40B4-BE49-F238E27FC236}">
                <a16:creationId xmlns:a16="http://schemas.microsoft.com/office/drawing/2014/main" id="{C8DA8C3C-AC58-44B3-B81A-25FCD4513DD1}"/>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1528027" y="2067466"/>
            <a:ext cx="1036800"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61192" y="1342600"/>
            <a:ext cx="4439920" cy="300641"/>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1528027"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81152" y="1649782"/>
            <a:ext cx="0" cy="237905"/>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2039945" y="1887687"/>
            <a:ext cx="5055494" cy="0"/>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2042665"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8372C4B2-19BD-45EE-A3D4-0C4651582630}"/>
              </a:ext>
            </a:extLst>
          </p:cNvPr>
          <p:cNvSpPr/>
          <p:nvPr userDrawn="1"/>
        </p:nvSpPr>
        <p:spPr>
          <a:xfrm>
            <a:off x="2797204"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2920171B-D6AA-4C6C-923D-6565116DE537}"/>
              </a:ext>
            </a:extLst>
          </p:cNvPr>
          <p:cNvSpPr/>
          <p:nvPr userDrawn="1"/>
        </p:nvSpPr>
        <p:spPr>
          <a:xfrm>
            <a:off x="2797204"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3311842"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CEF2CCE5-D1FD-4AD9-B578-CCD96F070824}"/>
              </a:ext>
            </a:extLst>
          </p:cNvPr>
          <p:cNvSpPr/>
          <p:nvPr userDrawn="1"/>
        </p:nvSpPr>
        <p:spPr>
          <a:xfrm>
            <a:off x="4059763"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178B66C8-1C99-4CD7-9BEA-B617B9DF9975}"/>
              </a:ext>
            </a:extLst>
          </p:cNvPr>
          <p:cNvSpPr/>
          <p:nvPr userDrawn="1"/>
        </p:nvSpPr>
        <p:spPr>
          <a:xfrm>
            <a:off x="4059763"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4574655" y="1887687"/>
            <a:ext cx="4933"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067955FC-F209-45E2-AD60-C3DBBB476CD7}"/>
              </a:ext>
            </a:extLst>
          </p:cNvPr>
          <p:cNvSpPr/>
          <p:nvPr userDrawn="1"/>
        </p:nvSpPr>
        <p:spPr>
          <a:xfrm>
            <a:off x="5320962"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7516A0B-4030-486D-B54C-A35A98978950}"/>
              </a:ext>
            </a:extLst>
          </p:cNvPr>
          <p:cNvSpPr/>
          <p:nvPr userDrawn="1"/>
        </p:nvSpPr>
        <p:spPr>
          <a:xfrm>
            <a:off x="5320962"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43">
            <a:extLst>
              <a:ext uri="{FF2B5EF4-FFF2-40B4-BE49-F238E27FC236}">
                <a16:creationId xmlns:a16="http://schemas.microsoft.com/office/drawing/2014/main" id="{1F3E0402-E702-4F5F-99C9-5F46FAAC1163}"/>
              </a:ext>
            </a:extLst>
          </p:cNvPr>
          <p:cNvCxnSpPr/>
          <p:nvPr userDrawn="1"/>
        </p:nvCxnSpPr>
        <p:spPr>
          <a:xfrm>
            <a:off x="5836299" y="1887687"/>
            <a:ext cx="4043"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8E3B1A2A-1563-4D5A-BFB7-EBDBF62E1111}"/>
              </a:ext>
            </a:extLst>
          </p:cNvPr>
          <p:cNvSpPr/>
          <p:nvPr userDrawn="1"/>
        </p:nvSpPr>
        <p:spPr>
          <a:xfrm>
            <a:off x="6580801"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73304A3C-0831-4EA1-9EF9-2547BB851775}"/>
              </a:ext>
            </a:extLst>
          </p:cNvPr>
          <p:cNvSpPr/>
          <p:nvPr userDrawn="1"/>
        </p:nvSpPr>
        <p:spPr>
          <a:xfrm>
            <a:off x="6580801"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7095439"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20304" y="1364333"/>
            <a:ext cx="4321696" cy="257175"/>
          </a:xfrm>
          <a:noFill/>
          <a:ln>
            <a:noFill/>
          </a:ln>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1548725"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6" name="Textplatzhalter 3">
            <a:extLst>
              <a:ext uri="{FF2B5EF4-FFF2-40B4-BE49-F238E27FC236}">
                <a16:creationId xmlns:a16="http://schemas.microsoft.com/office/drawing/2014/main" id="{924E64D5-23C2-4C94-8235-B2FEA4F6DDA5}"/>
              </a:ext>
            </a:extLst>
          </p:cNvPr>
          <p:cNvSpPr>
            <a:spLocks noGrp="1"/>
          </p:cNvSpPr>
          <p:nvPr>
            <p:ph type="body" sz="quarter" idx="14" hasCustomPrompt="1"/>
          </p:nvPr>
        </p:nvSpPr>
        <p:spPr>
          <a:xfrm>
            <a:off x="2811284"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7" name="Textplatzhalter 3">
            <a:extLst>
              <a:ext uri="{FF2B5EF4-FFF2-40B4-BE49-F238E27FC236}">
                <a16:creationId xmlns:a16="http://schemas.microsoft.com/office/drawing/2014/main" id="{73D8F413-CCF9-45B2-B266-49FF671CE2D2}"/>
              </a:ext>
            </a:extLst>
          </p:cNvPr>
          <p:cNvSpPr>
            <a:spLocks noGrp="1"/>
          </p:cNvSpPr>
          <p:nvPr>
            <p:ph type="body" sz="quarter" idx="15" hasCustomPrompt="1"/>
          </p:nvPr>
        </p:nvSpPr>
        <p:spPr>
          <a:xfrm>
            <a:off x="4073843"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8" name="Textplatzhalter 3">
            <a:extLst>
              <a:ext uri="{FF2B5EF4-FFF2-40B4-BE49-F238E27FC236}">
                <a16:creationId xmlns:a16="http://schemas.microsoft.com/office/drawing/2014/main" id="{01328EE1-97B6-4ECF-9147-F372EF6342B3}"/>
              </a:ext>
            </a:extLst>
          </p:cNvPr>
          <p:cNvSpPr>
            <a:spLocks noGrp="1"/>
          </p:cNvSpPr>
          <p:nvPr>
            <p:ph type="body" sz="quarter" idx="16" hasCustomPrompt="1"/>
          </p:nvPr>
        </p:nvSpPr>
        <p:spPr>
          <a:xfrm>
            <a:off x="5349623" y="2092416"/>
            <a:ext cx="1006222" cy="257175"/>
          </a:xfrm>
          <a:noFill/>
          <a:ln>
            <a:no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9" name="Textplatzhalter 3">
            <a:extLst>
              <a:ext uri="{FF2B5EF4-FFF2-40B4-BE49-F238E27FC236}">
                <a16:creationId xmlns:a16="http://schemas.microsoft.com/office/drawing/2014/main" id="{CE2ED347-4511-41C1-BCBC-8F0C9D07BB67}"/>
              </a:ext>
            </a:extLst>
          </p:cNvPr>
          <p:cNvSpPr>
            <a:spLocks noGrp="1"/>
          </p:cNvSpPr>
          <p:nvPr>
            <p:ph type="body" sz="quarter" idx="17" hasCustomPrompt="1"/>
          </p:nvPr>
        </p:nvSpPr>
        <p:spPr>
          <a:xfrm>
            <a:off x="6617432" y="2092416"/>
            <a:ext cx="1006222" cy="257175"/>
          </a:xfrm>
          <a:noFill/>
          <a:ln>
            <a:no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1534311"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2" name="Textplatzhalter 2">
            <a:extLst>
              <a:ext uri="{FF2B5EF4-FFF2-40B4-BE49-F238E27FC236}">
                <a16:creationId xmlns:a16="http://schemas.microsoft.com/office/drawing/2014/main" id="{8AE55226-34F0-49AD-9ED5-DBFD9539A220}"/>
              </a:ext>
            </a:extLst>
          </p:cNvPr>
          <p:cNvSpPr>
            <a:spLocks noGrp="1"/>
          </p:cNvSpPr>
          <p:nvPr>
            <p:ph type="body" sz="quarter" idx="27" hasCustomPrompt="1"/>
          </p:nvPr>
        </p:nvSpPr>
        <p:spPr>
          <a:xfrm>
            <a:off x="2796870"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3" name="Textplatzhalter 2">
            <a:extLst>
              <a:ext uri="{FF2B5EF4-FFF2-40B4-BE49-F238E27FC236}">
                <a16:creationId xmlns:a16="http://schemas.microsoft.com/office/drawing/2014/main" id="{96A26C79-841C-49E4-9B00-C5DF384B57B6}"/>
              </a:ext>
            </a:extLst>
          </p:cNvPr>
          <p:cNvSpPr>
            <a:spLocks noGrp="1"/>
          </p:cNvSpPr>
          <p:nvPr>
            <p:ph type="body" sz="quarter" idx="28" hasCustomPrompt="1"/>
          </p:nvPr>
        </p:nvSpPr>
        <p:spPr>
          <a:xfrm>
            <a:off x="4059429"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4" name="Textplatzhalter 2">
            <a:extLst>
              <a:ext uri="{FF2B5EF4-FFF2-40B4-BE49-F238E27FC236}">
                <a16:creationId xmlns:a16="http://schemas.microsoft.com/office/drawing/2014/main" id="{ABC1CE9E-6476-4F54-9C6A-72EDF8CA9379}"/>
              </a:ext>
            </a:extLst>
          </p:cNvPr>
          <p:cNvSpPr>
            <a:spLocks noGrp="1"/>
          </p:cNvSpPr>
          <p:nvPr>
            <p:ph type="body" sz="quarter" idx="29" hasCustomPrompt="1"/>
          </p:nvPr>
        </p:nvSpPr>
        <p:spPr>
          <a:xfrm>
            <a:off x="5332764"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57" name="Textplatzhalter 2">
            <a:extLst>
              <a:ext uri="{FF2B5EF4-FFF2-40B4-BE49-F238E27FC236}">
                <a16:creationId xmlns:a16="http://schemas.microsoft.com/office/drawing/2014/main" id="{DEFF137E-41C9-4709-8C84-BC48F281ED80}"/>
              </a:ext>
            </a:extLst>
          </p:cNvPr>
          <p:cNvSpPr>
            <a:spLocks noGrp="1"/>
          </p:cNvSpPr>
          <p:nvPr>
            <p:ph type="body" sz="quarter" idx="30" hasCustomPrompt="1"/>
          </p:nvPr>
        </p:nvSpPr>
        <p:spPr>
          <a:xfrm>
            <a:off x="6600573"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51" name="Foliennummernplatzhalter 1">
            <a:extLst>
              <a:ext uri="{FF2B5EF4-FFF2-40B4-BE49-F238E27FC236}">
                <a16:creationId xmlns:a16="http://schemas.microsoft.com/office/drawing/2014/main" id="{6981107D-A28E-574A-AA15-470767665BF4}"/>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54" name="Bildplatzhalter 14">
            <a:extLst>
              <a:ext uri="{FF2B5EF4-FFF2-40B4-BE49-F238E27FC236}">
                <a16:creationId xmlns:a16="http://schemas.microsoft.com/office/drawing/2014/main" id="{30B87443-4F5A-DD4C-8160-7A77280CD52C}"/>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2" name="Textplatzhalter 2">
            <a:extLst>
              <a:ext uri="{FF2B5EF4-FFF2-40B4-BE49-F238E27FC236}">
                <a16:creationId xmlns:a16="http://schemas.microsoft.com/office/drawing/2014/main" id="{312133D5-F4BB-8F4B-88F8-4DDEA62E9A3C}"/>
              </a:ext>
            </a:extLst>
          </p:cNvPr>
          <p:cNvSpPr>
            <a:spLocks noGrp="1"/>
          </p:cNvSpPr>
          <p:nvPr>
            <p:ph type="body" sz="quarter" idx="33"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40400398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Modell 6 Spalten">
    <p:spTree>
      <p:nvGrpSpPr>
        <p:cNvPr id="1" name=""/>
        <p:cNvGrpSpPr/>
        <p:nvPr/>
      </p:nvGrpSpPr>
      <p:grpSpPr>
        <a:xfrm>
          <a:off x="0" y="0"/>
          <a:ext cx="0" cy="0"/>
          <a:chOff x="0" y="0"/>
          <a:chExt cx="0" cy="0"/>
        </a:xfrm>
      </p:grpSpPr>
      <p:sp>
        <p:nvSpPr>
          <p:cNvPr id="41" name="Rechteck 40">
            <a:extLst>
              <a:ext uri="{FF2B5EF4-FFF2-40B4-BE49-F238E27FC236}">
                <a16:creationId xmlns:a16="http://schemas.microsoft.com/office/drawing/2014/main" id="{C8DA8C3C-AC58-44B3-B81A-25FCD4513DD1}"/>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9">
            <a:extLst>
              <a:ext uri="{FF2B5EF4-FFF2-40B4-BE49-F238E27FC236}">
                <a16:creationId xmlns:a16="http://schemas.microsoft.com/office/drawing/2014/main" id="{62E783D8-0D40-4A96-ADBA-AADCA910360D}"/>
              </a:ext>
            </a:extLst>
          </p:cNvPr>
          <p:cNvSpPr/>
          <p:nvPr userDrawn="1"/>
        </p:nvSpPr>
        <p:spPr>
          <a:xfrm>
            <a:off x="899377" y="2067466"/>
            <a:ext cx="1036800"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52C663-79C9-4318-B5E8-E7DC320BBD59}"/>
              </a:ext>
            </a:extLst>
          </p:cNvPr>
          <p:cNvSpPr/>
          <p:nvPr userDrawn="1"/>
        </p:nvSpPr>
        <p:spPr>
          <a:xfrm>
            <a:off x="2361192" y="1342600"/>
            <a:ext cx="4439920" cy="300641"/>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3FBC7C2B-B977-4341-8F62-D3C33DE92D88}"/>
              </a:ext>
            </a:extLst>
          </p:cNvPr>
          <p:cNvSpPr/>
          <p:nvPr userDrawn="1"/>
        </p:nvSpPr>
        <p:spPr>
          <a:xfrm>
            <a:off x="899377"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16">
            <a:extLst>
              <a:ext uri="{FF2B5EF4-FFF2-40B4-BE49-F238E27FC236}">
                <a16:creationId xmlns:a16="http://schemas.microsoft.com/office/drawing/2014/main" id="{181C9265-6FD6-49AB-8D01-C07B3D22BE8F}"/>
              </a:ext>
            </a:extLst>
          </p:cNvPr>
          <p:cNvCxnSpPr/>
          <p:nvPr userDrawn="1"/>
        </p:nvCxnSpPr>
        <p:spPr>
          <a:xfrm>
            <a:off x="4581152" y="1649782"/>
            <a:ext cx="0" cy="237905"/>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5" name="Gerade Verbindung 33">
            <a:extLst>
              <a:ext uri="{FF2B5EF4-FFF2-40B4-BE49-F238E27FC236}">
                <a16:creationId xmlns:a16="http://schemas.microsoft.com/office/drawing/2014/main" id="{41C82ED7-2061-4789-81B4-FE4BD6720139}"/>
              </a:ext>
            </a:extLst>
          </p:cNvPr>
          <p:cNvCxnSpPr>
            <a:cxnSpLocks/>
          </p:cNvCxnSpPr>
          <p:nvPr userDrawn="1"/>
        </p:nvCxnSpPr>
        <p:spPr>
          <a:xfrm>
            <a:off x="1411295" y="1887687"/>
            <a:ext cx="6321418" cy="0"/>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18" name="Gerade Verbindung 25">
            <a:extLst>
              <a:ext uri="{FF2B5EF4-FFF2-40B4-BE49-F238E27FC236}">
                <a16:creationId xmlns:a16="http://schemas.microsoft.com/office/drawing/2014/main" id="{02CD75EB-8F04-4B21-8115-EC041028A415}"/>
              </a:ext>
            </a:extLst>
          </p:cNvPr>
          <p:cNvCxnSpPr>
            <a:cxnSpLocks/>
          </p:cNvCxnSpPr>
          <p:nvPr userDrawn="1"/>
        </p:nvCxnSpPr>
        <p:spPr>
          <a:xfrm>
            <a:off x="1414015"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8372C4B2-19BD-45EE-A3D4-0C4651582630}"/>
              </a:ext>
            </a:extLst>
          </p:cNvPr>
          <p:cNvSpPr/>
          <p:nvPr userDrawn="1"/>
        </p:nvSpPr>
        <p:spPr>
          <a:xfrm>
            <a:off x="2168554"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2920171B-D6AA-4C6C-923D-6565116DE537}"/>
              </a:ext>
            </a:extLst>
          </p:cNvPr>
          <p:cNvSpPr/>
          <p:nvPr userDrawn="1"/>
        </p:nvSpPr>
        <p:spPr>
          <a:xfrm>
            <a:off x="2168554"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35">
            <a:extLst>
              <a:ext uri="{FF2B5EF4-FFF2-40B4-BE49-F238E27FC236}">
                <a16:creationId xmlns:a16="http://schemas.microsoft.com/office/drawing/2014/main" id="{BE4060B5-98C1-4CDA-B3F0-BFB5A63AB5C2}"/>
              </a:ext>
            </a:extLst>
          </p:cNvPr>
          <p:cNvCxnSpPr/>
          <p:nvPr userDrawn="1"/>
        </p:nvCxnSpPr>
        <p:spPr>
          <a:xfrm>
            <a:off x="2683192"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CEF2CCE5-D1FD-4AD9-B578-CCD96F070824}"/>
              </a:ext>
            </a:extLst>
          </p:cNvPr>
          <p:cNvSpPr/>
          <p:nvPr userDrawn="1"/>
        </p:nvSpPr>
        <p:spPr>
          <a:xfrm>
            <a:off x="3431113"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178B66C8-1C99-4CD7-9BEA-B617B9DF9975}"/>
              </a:ext>
            </a:extLst>
          </p:cNvPr>
          <p:cNvSpPr/>
          <p:nvPr userDrawn="1"/>
        </p:nvSpPr>
        <p:spPr>
          <a:xfrm>
            <a:off x="3431113"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39">
            <a:extLst>
              <a:ext uri="{FF2B5EF4-FFF2-40B4-BE49-F238E27FC236}">
                <a16:creationId xmlns:a16="http://schemas.microsoft.com/office/drawing/2014/main" id="{6FBEAC5A-1AB5-4ABA-8A06-ADD5E684B979}"/>
              </a:ext>
            </a:extLst>
          </p:cNvPr>
          <p:cNvCxnSpPr/>
          <p:nvPr userDrawn="1"/>
        </p:nvCxnSpPr>
        <p:spPr>
          <a:xfrm>
            <a:off x="3946005" y="1887687"/>
            <a:ext cx="4933"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067955FC-F209-45E2-AD60-C3DBBB476CD7}"/>
              </a:ext>
            </a:extLst>
          </p:cNvPr>
          <p:cNvSpPr/>
          <p:nvPr userDrawn="1"/>
        </p:nvSpPr>
        <p:spPr>
          <a:xfrm>
            <a:off x="4692312"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7516A0B-4030-486D-B54C-A35A98978950}"/>
              </a:ext>
            </a:extLst>
          </p:cNvPr>
          <p:cNvSpPr/>
          <p:nvPr userDrawn="1"/>
        </p:nvSpPr>
        <p:spPr>
          <a:xfrm>
            <a:off x="4692312"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43">
            <a:extLst>
              <a:ext uri="{FF2B5EF4-FFF2-40B4-BE49-F238E27FC236}">
                <a16:creationId xmlns:a16="http://schemas.microsoft.com/office/drawing/2014/main" id="{1F3E0402-E702-4F5F-99C9-5F46FAAC1163}"/>
              </a:ext>
            </a:extLst>
          </p:cNvPr>
          <p:cNvCxnSpPr/>
          <p:nvPr userDrawn="1"/>
        </p:nvCxnSpPr>
        <p:spPr>
          <a:xfrm>
            <a:off x="5207649" y="1887687"/>
            <a:ext cx="4043"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31" name="Rechteck 30">
            <a:extLst>
              <a:ext uri="{FF2B5EF4-FFF2-40B4-BE49-F238E27FC236}">
                <a16:creationId xmlns:a16="http://schemas.microsoft.com/office/drawing/2014/main" id="{8E3B1A2A-1563-4D5A-BFB7-EBDBF62E1111}"/>
              </a:ext>
            </a:extLst>
          </p:cNvPr>
          <p:cNvSpPr/>
          <p:nvPr userDrawn="1"/>
        </p:nvSpPr>
        <p:spPr>
          <a:xfrm>
            <a:off x="5952151"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73304A3C-0831-4EA1-9EF9-2547BB851775}"/>
              </a:ext>
            </a:extLst>
          </p:cNvPr>
          <p:cNvSpPr/>
          <p:nvPr userDrawn="1"/>
        </p:nvSpPr>
        <p:spPr>
          <a:xfrm>
            <a:off x="5952151"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4" name="Gerade Verbindung 47">
            <a:extLst>
              <a:ext uri="{FF2B5EF4-FFF2-40B4-BE49-F238E27FC236}">
                <a16:creationId xmlns:a16="http://schemas.microsoft.com/office/drawing/2014/main" id="{7BE7EC1C-06DD-4A2A-85BE-FF70F25C6041}"/>
              </a:ext>
            </a:extLst>
          </p:cNvPr>
          <p:cNvCxnSpPr/>
          <p:nvPr userDrawn="1"/>
        </p:nvCxnSpPr>
        <p:spPr>
          <a:xfrm>
            <a:off x="6466789" y="1887687"/>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35" name="Rechteck 34">
            <a:extLst>
              <a:ext uri="{FF2B5EF4-FFF2-40B4-BE49-F238E27FC236}">
                <a16:creationId xmlns:a16="http://schemas.microsoft.com/office/drawing/2014/main" id="{E39B4ADB-10DF-40ED-B486-62C9BA89FA62}"/>
              </a:ext>
            </a:extLst>
          </p:cNvPr>
          <p:cNvSpPr/>
          <p:nvPr userDrawn="1"/>
        </p:nvSpPr>
        <p:spPr>
          <a:xfrm>
            <a:off x="7210630" y="2067466"/>
            <a:ext cx="1034716" cy="307075"/>
          </a:xfrm>
          <a:prstGeom prst="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D4839D30-8704-4127-BD10-0BC72F89A18A}"/>
              </a:ext>
            </a:extLst>
          </p:cNvPr>
          <p:cNvSpPr/>
          <p:nvPr userDrawn="1"/>
        </p:nvSpPr>
        <p:spPr>
          <a:xfrm>
            <a:off x="7210630" y="2422074"/>
            <a:ext cx="1034716" cy="1705411"/>
          </a:xfrm>
          <a:prstGeom prst="rect">
            <a:avLst/>
          </a:prstGeom>
          <a:solidFill>
            <a:schemeClr val="bg1">
              <a:alpha val="7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62">
            <a:extLst>
              <a:ext uri="{FF2B5EF4-FFF2-40B4-BE49-F238E27FC236}">
                <a16:creationId xmlns:a16="http://schemas.microsoft.com/office/drawing/2014/main" id="{CA81676C-419C-4FCC-9AA0-108D84E35316}"/>
              </a:ext>
            </a:extLst>
          </p:cNvPr>
          <p:cNvCxnSpPr/>
          <p:nvPr userDrawn="1"/>
        </p:nvCxnSpPr>
        <p:spPr>
          <a:xfrm>
            <a:off x="7725268" y="1887686"/>
            <a:ext cx="5440" cy="179779"/>
          </a:xfrm>
          <a:prstGeom prst="line">
            <a:avLst/>
          </a:prstGeom>
          <a:ln w="15875">
            <a:solidFill>
              <a:srgbClr val="EAEAEA"/>
            </a:solidFill>
          </a:ln>
        </p:spPr>
        <p:style>
          <a:lnRef idx="1">
            <a:schemeClr val="accent1"/>
          </a:lnRef>
          <a:fillRef idx="0">
            <a:schemeClr val="accent1"/>
          </a:fillRef>
          <a:effectRef idx="0">
            <a:schemeClr val="accent1"/>
          </a:effectRef>
          <a:fontRef idx="minor">
            <a:schemeClr val="tx1"/>
          </a:fontRef>
        </p:style>
      </p:cxnSp>
      <p:sp>
        <p:nvSpPr>
          <p:cNvPr id="4" name="Textplatzhalter 3">
            <a:extLst>
              <a:ext uri="{FF2B5EF4-FFF2-40B4-BE49-F238E27FC236}">
                <a16:creationId xmlns:a16="http://schemas.microsoft.com/office/drawing/2014/main" id="{1442D837-4665-4F91-AA81-E250B30AD85A}"/>
              </a:ext>
            </a:extLst>
          </p:cNvPr>
          <p:cNvSpPr>
            <a:spLocks noGrp="1"/>
          </p:cNvSpPr>
          <p:nvPr>
            <p:ph type="body" sz="quarter" idx="12" hasCustomPrompt="1"/>
          </p:nvPr>
        </p:nvSpPr>
        <p:spPr>
          <a:xfrm>
            <a:off x="2420304" y="1364333"/>
            <a:ext cx="4321696" cy="257175"/>
          </a:xfrm>
          <a:noFill/>
          <a:ln>
            <a:noFill/>
          </a:ln>
        </p:spPr>
        <p:txBody>
          <a:bodyPr anchor="ctr"/>
          <a:lstStyle>
            <a:lvl1pPr marL="0" indent="0" algn="ctr">
              <a:buNone/>
              <a:defRPr lang="de-AT" sz="1500" kern="1200" cap="all" baseline="0" dirty="0">
                <a:solidFill>
                  <a:srgbClr val="6E7B8C"/>
                </a:solidFill>
                <a:latin typeface="Trebuchet MS" charset="0"/>
                <a:ea typeface="Trebuchet MS" charset="0"/>
                <a:cs typeface="Trebuchet MS" charset="0"/>
              </a:defRPr>
            </a:lvl1pPr>
          </a:lstStyle>
          <a:p>
            <a:pPr lvl="0"/>
            <a:r>
              <a:rPr lang="de-AT" dirty="0"/>
              <a:t>Titel Trebuchet 16</a:t>
            </a:r>
          </a:p>
        </p:txBody>
      </p:sp>
      <p:sp>
        <p:nvSpPr>
          <p:cNvPr id="45" name="Textplatzhalter 3">
            <a:extLst>
              <a:ext uri="{FF2B5EF4-FFF2-40B4-BE49-F238E27FC236}">
                <a16:creationId xmlns:a16="http://schemas.microsoft.com/office/drawing/2014/main" id="{A8FB5D88-8A3D-485B-A497-1BDEA6FE5FA5}"/>
              </a:ext>
            </a:extLst>
          </p:cNvPr>
          <p:cNvSpPr>
            <a:spLocks noGrp="1"/>
          </p:cNvSpPr>
          <p:nvPr>
            <p:ph type="body" sz="quarter" idx="13" hasCustomPrompt="1"/>
          </p:nvPr>
        </p:nvSpPr>
        <p:spPr>
          <a:xfrm>
            <a:off x="920075"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6" name="Textplatzhalter 3">
            <a:extLst>
              <a:ext uri="{FF2B5EF4-FFF2-40B4-BE49-F238E27FC236}">
                <a16:creationId xmlns:a16="http://schemas.microsoft.com/office/drawing/2014/main" id="{924E64D5-23C2-4C94-8235-B2FEA4F6DDA5}"/>
              </a:ext>
            </a:extLst>
          </p:cNvPr>
          <p:cNvSpPr>
            <a:spLocks noGrp="1"/>
          </p:cNvSpPr>
          <p:nvPr>
            <p:ph type="body" sz="quarter" idx="14" hasCustomPrompt="1"/>
          </p:nvPr>
        </p:nvSpPr>
        <p:spPr>
          <a:xfrm>
            <a:off x="2182634"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7" name="Textplatzhalter 3">
            <a:extLst>
              <a:ext uri="{FF2B5EF4-FFF2-40B4-BE49-F238E27FC236}">
                <a16:creationId xmlns:a16="http://schemas.microsoft.com/office/drawing/2014/main" id="{73D8F413-CCF9-45B2-B266-49FF671CE2D2}"/>
              </a:ext>
            </a:extLst>
          </p:cNvPr>
          <p:cNvSpPr>
            <a:spLocks noGrp="1"/>
          </p:cNvSpPr>
          <p:nvPr>
            <p:ph type="body" sz="quarter" idx="15" hasCustomPrompt="1"/>
          </p:nvPr>
        </p:nvSpPr>
        <p:spPr>
          <a:xfrm>
            <a:off x="3445193"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8" name="Textplatzhalter 3">
            <a:extLst>
              <a:ext uri="{FF2B5EF4-FFF2-40B4-BE49-F238E27FC236}">
                <a16:creationId xmlns:a16="http://schemas.microsoft.com/office/drawing/2014/main" id="{01328EE1-97B6-4ECF-9147-F372EF6342B3}"/>
              </a:ext>
            </a:extLst>
          </p:cNvPr>
          <p:cNvSpPr>
            <a:spLocks noGrp="1"/>
          </p:cNvSpPr>
          <p:nvPr>
            <p:ph type="body" sz="quarter" idx="16" hasCustomPrompt="1"/>
          </p:nvPr>
        </p:nvSpPr>
        <p:spPr>
          <a:xfrm>
            <a:off x="4720973" y="2092416"/>
            <a:ext cx="1006222" cy="257175"/>
          </a:xfrm>
          <a:noFill/>
          <a:ln>
            <a:no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9" name="Textplatzhalter 3">
            <a:extLst>
              <a:ext uri="{FF2B5EF4-FFF2-40B4-BE49-F238E27FC236}">
                <a16:creationId xmlns:a16="http://schemas.microsoft.com/office/drawing/2014/main" id="{CE2ED347-4511-41C1-BCBC-8F0C9D07BB67}"/>
              </a:ext>
            </a:extLst>
          </p:cNvPr>
          <p:cNvSpPr>
            <a:spLocks noGrp="1"/>
          </p:cNvSpPr>
          <p:nvPr>
            <p:ph type="body" sz="quarter" idx="17" hasCustomPrompt="1"/>
          </p:nvPr>
        </p:nvSpPr>
        <p:spPr>
          <a:xfrm>
            <a:off x="5988782" y="2092416"/>
            <a:ext cx="1006222" cy="257175"/>
          </a:xfrm>
          <a:noFill/>
          <a:ln>
            <a:no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50" name="Textplatzhalter 3">
            <a:extLst>
              <a:ext uri="{FF2B5EF4-FFF2-40B4-BE49-F238E27FC236}">
                <a16:creationId xmlns:a16="http://schemas.microsoft.com/office/drawing/2014/main" id="{E772B308-C759-42B3-8C06-D6FBBD81A833}"/>
              </a:ext>
            </a:extLst>
          </p:cNvPr>
          <p:cNvSpPr>
            <a:spLocks noGrp="1"/>
          </p:cNvSpPr>
          <p:nvPr>
            <p:ph type="body" sz="quarter" idx="18" hasCustomPrompt="1"/>
          </p:nvPr>
        </p:nvSpPr>
        <p:spPr>
          <a:xfrm>
            <a:off x="7255912" y="2092416"/>
            <a:ext cx="1006222" cy="257175"/>
          </a:xfrm>
          <a:noFill/>
          <a:ln>
            <a:solidFill>
              <a:srgbClr val="EAEAEA"/>
            </a:solidFill>
          </a:ln>
        </p:spPr>
        <p:txBody>
          <a:bodyPr anchor="ctr"/>
          <a:lstStyle>
            <a:lvl1pPr marL="0" indent="0" algn="ctr">
              <a:buNone/>
              <a:defRPr lang="de-AT" sz="1500" kern="1200" dirty="0">
                <a:solidFill>
                  <a:srgbClr val="6E7B8C"/>
                </a:solidFill>
                <a:latin typeface="Trebuchet MS" charset="0"/>
                <a:ea typeface="Trebuchet MS" charset="0"/>
                <a:cs typeface="Trebuchet MS" charset="0"/>
              </a:defRPr>
            </a:lvl1pPr>
          </a:lstStyle>
          <a:p>
            <a:pPr lvl="0"/>
            <a:r>
              <a:rPr lang="de-AT" sz="1600" dirty="0"/>
              <a:t>TREB 16</a:t>
            </a:r>
          </a:p>
        </p:txBody>
      </p:sp>
      <p:sp>
        <p:nvSpPr>
          <p:cNvPr id="40" name="Bildplatzhalter 2">
            <a:extLst>
              <a:ext uri="{FF2B5EF4-FFF2-40B4-BE49-F238E27FC236}">
                <a16:creationId xmlns:a16="http://schemas.microsoft.com/office/drawing/2014/main" id="{5DA65E76-3DB7-4F99-886F-B5E75CD6E3D1}"/>
              </a:ext>
            </a:extLst>
          </p:cNvPr>
          <p:cNvSpPr>
            <a:spLocks noGrp="1"/>
          </p:cNvSpPr>
          <p:nvPr>
            <p:ph type="pic" sz="quarter" idx="25"/>
          </p:nvPr>
        </p:nvSpPr>
        <p:spPr>
          <a:xfrm>
            <a:off x="4729163" y="548"/>
            <a:ext cx="4414837" cy="1187450"/>
          </a:xfrm>
        </p:spPr>
        <p:txBody>
          <a:bodyPr anchor="ctr"/>
          <a:lstStyle>
            <a:lvl1pPr marL="0" indent="0" algn="ctr">
              <a:buNone/>
              <a:defRPr sz="1000"/>
            </a:lvl1pPr>
          </a:lstStyle>
          <a:p>
            <a:endParaRPr lang="de-AT" dirty="0"/>
          </a:p>
        </p:txBody>
      </p:sp>
      <p:sp>
        <p:nvSpPr>
          <p:cNvPr id="3" name="Textplatzhalter 2">
            <a:extLst>
              <a:ext uri="{FF2B5EF4-FFF2-40B4-BE49-F238E27FC236}">
                <a16:creationId xmlns:a16="http://schemas.microsoft.com/office/drawing/2014/main" id="{98ADF8F3-E539-41B1-8AA3-C9BDEBB904DE}"/>
              </a:ext>
            </a:extLst>
          </p:cNvPr>
          <p:cNvSpPr>
            <a:spLocks noGrp="1"/>
          </p:cNvSpPr>
          <p:nvPr>
            <p:ph type="body" sz="quarter" idx="26" hasCustomPrompt="1"/>
          </p:nvPr>
        </p:nvSpPr>
        <p:spPr>
          <a:xfrm>
            <a:off x="905661"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2" name="Textplatzhalter 2">
            <a:extLst>
              <a:ext uri="{FF2B5EF4-FFF2-40B4-BE49-F238E27FC236}">
                <a16:creationId xmlns:a16="http://schemas.microsoft.com/office/drawing/2014/main" id="{8AE55226-34F0-49AD-9ED5-DBFD9539A220}"/>
              </a:ext>
            </a:extLst>
          </p:cNvPr>
          <p:cNvSpPr>
            <a:spLocks noGrp="1"/>
          </p:cNvSpPr>
          <p:nvPr>
            <p:ph type="body" sz="quarter" idx="27" hasCustomPrompt="1"/>
          </p:nvPr>
        </p:nvSpPr>
        <p:spPr>
          <a:xfrm>
            <a:off x="2168220"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3" name="Textplatzhalter 2">
            <a:extLst>
              <a:ext uri="{FF2B5EF4-FFF2-40B4-BE49-F238E27FC236}">
                <a16:creationId xmlns:a16="http://schemas.microsoft.com/office/drawing/2014/main" id="{96A26C79-841C-49E4-9B00-C5DF384B57B6}"/>
              </a:ext>
            </a:extLst>
          </p:cNvPr>
          <p:cNvSpPr>
            <a:spLocks noGrp="1"/>
          </p:cNvSpPr>
          <p:nvPr>
            <p:ph type="body" sz="quarter" idx="28" hasCustomPrompt="1"/>
          </p:nvPr>
        </p:nvSpPr>
        <p:spPr>
          <a:xfrm>
            <a:off x="3430779"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44" name="Textplatzhalter 2">
            <a:extLst>
              <a:ext uri="{FF2B5EF4-FFF2-40B4-BE49-F238E27FC236}">
                <a16:creationId xmlns:a16="http://schemas.microsoft.com/office/drawing/2014/main" id="{ABC1CE9E-6476-4F54-9C6A-72EDF8CA9379}"/>
              </a:ext>
            </a:extLst>
          </p:cNvPr>
          <p:cNvSpPr>
            <a:spLocks noGrp="1"/>
          </p:cNvSpPr>
          <p:nvPr>
            <p:ph type="body" sz="quarter" idx="29" hasCustomPrompt="1"/>
          </p:nvPr>
        </p:nvSpPr>
        <p:spPr>
          <a:xfrm>
            <a:off x="4704114"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57" name="Textplatzhalter 2">
            <a:extLst>
              <a:ext uri="{FF2B5EF4-FFF2-40B4-BE49-F238E27FC236}">
                <a16:creationId xmlns:a16="http://schemas.microsoft.com/office/drawing/2014/main" id="{DEFF137E-41C9-4709-8C84-BC48F281ED80}"/>
              </a:ext>
            </a:extLst>
          </p:cNvPr>
          <p:cNvSpPr>
            <a:spLocks noGrp="1"/>
          </p:cNvSpPr>
          <p:nvPr>
            <p:ph type="body" sz="quarter" idx="30" hasCustomPrompt="1"/>
          </p:nvPr>
        </p:nvSpPr>
        <p:spPr>
          <a:xfrm>
            <a:off x="5971923"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0" name="Textplatzhalter 2">
            <a:extLst>
              <a:ext uri="{FF2B5EF4-FFF2-40B4-BE49-F238E27FC236}">
                <a16:creationId xmlns:a16="http://schemas.microsoft.com/office/drawing/2014/main" id="{42FB1723-3BEE-4EDB-822F-599BD4AE964F}"/>
              </a:ext>
            </a:extLst>
          </p:cNvPr>
          <p:cNvSpPr>
            <a:spLocks noGrp="1"/>
          </p:cNvSpPr>
          <p:nvPr>
            <p:ph type="body" sz="quarter" idx="31" hasCustomPrompt="1"/>
          </p:nvPr>
        </p:nvSpPr>
        <p:spPr>
          <a:xfrm>
            <a:off x="7236608" y="2419322"/>
            <a:ext cx="1035050" cy="1630363"/>
          </a:xfrm>
        </p:spPr>
        <p:txBody>
          <a:bodyPr lIns="36000" tIns="0" rIns="36000" bIns="0"/>
          <a:lstStyle>
            <a:lvl1pPr marL="0" indent="0">
              <a:lnSpc>
                <a:spcPts val="1900"/>
              </a:lnSpc>
              <a:buNone/>
              <a:defRPr sz="1100"/>
            </a:lvl1pPr>
          </a:lstStyle>
          <a:p>
            <a:pPr lvl="0"/>
            <a:r>
              <a:rPr lang="de-DE" dirty="0"/>
              <a:t>Hier handelt es sich um Fließtext in Ebene 1, Trebuchet 11 Punkt</a:t>
            </a:r>
            <a:endParaRPr lang="de-AT" dirty="0"/>
          </a:p>
        </p:txBody>
      </p:sp>
      <p:sp>
        <p:nvSpPr>
          <p:cNvPr id="61" name="Textplatzhalter 11">
            <a:extLst>
              <a:ext uri="{FF2B5EF4-FFF2-40B4-BE49-F238E27FC236}">
                <a16:creationId xmlns:a16="http://schemas.microsoft.com/office/drawing/2014/main" id="{2E4CBDF9-6E2A-426E-9449-3E525BF1D99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62" name="Textplatzhalter 11">
            <a:extLst>
              <a:ext uri="{FF2B5EF4-FFF2-40B4-BE49-F238E27FC236}">
                <a16:creationId xmlns:a16="http://schemas.microsoft.com/office/drawing/2014/main" id="{20EF3A6F-9D8C-4C4C-A249-4CC8E1EBB11B}"/>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51" name="Foliennummernplatzhalter 1">
            <a:extLst>
              <a:ext uri="{FF2B5EF4-FFF2-40B4-BE49-F238E27FC236}">
                <a16:creationId xmlns:a16="http://schemas.microsoft.com/office/drawing/2014/main" id="{6981107D-A28E-574A-AA15-470767665BF4}"/>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54" name="Bildplatzhalter 14">
            <a:extLst>
              <a:ext uri="{FF2B5EF4-FFF2-40B4-BE49-F238E27FC236}">
                <a16:creationId xmlns:a16="http://schemas.microsoft.com/office/drawing/2014/main" id="{30B87443-4F5A-DD4C-8160-7A77280CD52C}"/>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2" name="Textplatzhalter 2">
            <a:extLst>
              <a:ext uri="{FF2B5EF4-FFF2-40B4-BE49-F238E27FC236}">
                <a16:creationId xmlns:a16="http://schemas.microsoft.com/office/drawing/2014/main" id="{312133D5-F4BB-8F4B-88F8-4DDEA62E9A3C}"/>
              </a:ext>
            </a:extLst>
          </p:cNvPr>
          <p:cNvSpPr>
            <a:spLocks noGrp="1"/>
          </p:cNvSpPr>
          <p:nvPr>
            <p:ph type="body" sz="quarter" idx="33"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7533402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B18EDE1E-E832-42D9-9231-33F970916699}"/>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Diagrammplatzhalter 3">
            <a:extLst>
              <a:ext uri="{FF2B5EF4-FFF2-40B4-BE49-F238E27FC236}">
                <a16:creationId xmlns:a16="http://schemas.microsoft.com/office/drawing/2014/main" id="{BE06997E-9F2A-4771-BEC6-4723945D6EBB}"/>
              </a:ext>
            </a:extLst>
          </p:cNvPr>
          <p:cNvSpPr>
            <a:spLocks noGrp="1"/>
          </p:cNvSpPr>
          <p:nvPr>
            <p:ph type="chart" sz="quarter" idx="10"/>
          </p:nvPr>
        </p:nvSpPr>
        <p:spPr>
          <a:xfrm>
            <a:off x="1365250" y="1538288"/>
            <a:ext cx="6477000" cy="2728912"/>
          </a:xfrm>
        </p:spPr>
        <p:txBody>
          <a:bodyPr/>
          <a:lstStyle>
            <a:lvl1pPr marL="0" indent="0">
              <a:buNone/>
              <a:defRPr sz="1100"/>
            </a:lvl1pPr>
          </a:lstStyle>
          <a:p>
            <a:r>
              <a:rPr lang="de-DE" sz="1100"/>
              <a:t>Diagramm durch Klicken auf Symbol hinzufügen</a:t>
            </a:r>
            <a:endParaRPr lang="de-AT" dirty="0"/>
          </a:p>
        </p:txBody>
      </p:sp>
      <p:sp>
        <p:nvSpPr>
          <p:cNvPr id="6" name="Bildplatzhalter 2">
            <a:extLst>
              <a:ext uri="{FF2B5EF4-FFF2-40B4-BE49-F238E27FC236}">
                <a16:creationId xmlns:a16="http://schemas.microsoft.com/office/drawing/2014/main" id="{B790659E-9DEB-4DE3-BDAF-A5F61AE07AF0}"/>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7" name="Textplatzhalter 11">
            <a:extLst>
              <a:ext uri="{FF2B5EF4-FFF2-40B4-BE49-F238E27FC236}">
                <a16:creationId xmlns:a16="http://schemas.microsoft.com/office/drawing/2014/main" id="{778B028D-734F-4898-850B-C9BCA80806EC}"/>
              </a:ext>
            </a:extLst>
          </p:cNvPr>
          <p:cNvSpPr>
            <a:spLocks noGrp="1"/>
          </p:cNvSpPr>
          <p:nvPr>
            <p:ph type="body" sz="quarter" idx="17"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8" name="Textplatzhalter 11">
            <a:extLst>
              <a:ext uri="{FF2B5EF4-FFF2-40B4-BE49-F238E27FC236}">
                <a16:creationId xmlns:a16="http://schemas.microsoft.com/office/drawing/2014/main" id="{820312CD-1AB9-48CD-874E-014E7B253764}"/>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3" name="Textplatzhalter 2">
            <a:extLst>
              <a:ext uri="{FF2B5EF4-FFF2-40B4-BE49-F238E27FC236}">
                <a16:creationId xmlns:a16="http://schemas.microsoft.com/office/drawing/2014/main" id="{BCCC1BE6-795B-4DC0-9630-764F8FBB9039}"/>
              </a:ext>
            </a:extLst>
          </p:cNvPr>
          <p:cNvSpPr>
            <a:spLocks noGrp="1"/>
          </p:cNvSpPr>
          <p:nvPr>
            <p:ph type="body" sz="quarter" idx="18"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9" name="Foliennummernplatzhalter 1">
            <a:extLst>
              <a:ext uri="{FF2B5EF4-FFF2-40B4-BE49-F238E27FC236}">
                <a16:creationId xmlns:a16="http://schemas.microsoft.com/office/drawing/2014/main" id="{36983C4C-8938-944B-B1D0-20B5246F9D4A}"/>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4" name="Bildplatzhalter 14">
            <a:extLst>
              <a:ext uri="{FF2B5EF4-FFF2-40B4-BE49-F238E27FC236}">
                <a16:creationId xmlns:a16="http://schemas.microsoft.com/office/drawing/2014/main" id="{6F9E92EE-F9E7-0C4A-99FB-47D03BD707B9}"/>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Tree>
    <p:extLst>
      <p:ext uri="{BB962C8B-B14F-4D97-AF65-F5344CB8AC3E}">
        <p14:creationId xmlns:p14="http://schemas.microsoft.com/office/powerpoint/2010/main" val="15306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folie mit Infografik">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802BE1BA-22BB-4ABE-BCE6-6545859ED8BE}"/>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Bildplatzhalter 2">
            <a:extLst>
              <a:ext uri="{FF2B5EF4-FFF2-40B4-BE49-F238E27FC236}">
                <a16:creationId xmlns:a16="http://schemas.microsoft.com/office/drawing/2014/main" id="{8F5CE9CB-A95B-490F-AB7F-DECAB376CF99}"/>
              </a:ext>
            </a:extLst>
          </p:cNvPr>
          <p:cNvSpPr>
            <a:spLocks noGrp="1"/>
          </p:cNvSpPr>
          <p:nvPr>
            <p:ph type="pic" sz="quarter" idx="19"/>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22" name="Textplatzhalter 11">
            <a:extLst>
              <a:ext uri="{FF2B5EF4-FFF2-40B4-BE49-F238E27FC236}">
                <a16:creationId xmlns:a16="http://schemas.microsoft.com/office/drawing/2014/main" id="{8D263380-6916-41A5-8BAE-A8119AC70E3B}"/>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3" name="Textplatzhalter 11">
            <a:extLst>
              <a:ext uri="{FF2B5EF4-FFF2-40B4-BE49-F238E27FC236}">
                <a16:creationId xmlns:a16="http://schemas.microsoft.com/office/drawing/2014/main" id="{1FF9CCDD-7E9A-414C-A411-8E1E568B2605}"/>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1" name="Oval 15">
            <a:extLst>
              <a:ext uri="{FF2B5EF4-FFF2-40B4-BE49-F238E27FC236}">
                <a16:creationId xmlns:a16="http://schemas.microsoft.com/office/drawing/2014/main" id="{EC196679-EFA7-4B46-B6D3-BC5DE6EDF30E}"/>
              </a:ext>
            </a:extLst>
          </p:cNvPr>
          <p:cNvSpPr/>
          <p:nvPr userDrawn="1"/>
        </p:nvSpPr>
        <p:spPr>
          <a:xfrm>
            <a:off x="585580" y="4039115"/>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5">
            <a:extLst>
              <a:ext uri="{FF2B5EF4-FFF2-40B4-BE49-F238E27FC236}">
                <a16:creationId xmlns:a16="http://schemas.microsoft.com/office/drawing/2014/main" id="{0A8BBE94-9A12-4889-B3EC-2F03400F073F}"/>
              </a:ext>
            </a:extLst>
          </p:cNvPr>
          <p:cNvSpPr/>
          <p:nvPr userDrawn="1"/>
        </p:nvSpPr>
        <p:spPr>
          <a:xfrm>
            <a:off x="585581" y="3364420"/>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Oval 15">
            <a:extLst>
              <a:ext uri="{FF2B5EF4-FFF2-40B4-BE49-F238E27FC236}">
                <a16:creationId xmlns:a16="http://schemas.microsoft.com/office/drawing/2014/main" id="{983E347B-3795-4CDC-8D6F-D5D94A4E3F2C}"/>
              </a:ext>
            </a:extLst>
          </p:cNvPr>
          <p:cNvSpPr/>
          <p:nvPr userDrawn="1"/>
        </p:nvSpPr>
        <p:spPr>
          <a:xfrm>
            <a:off x="585582" y="2689725"/>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Oval 5">
            <a:extLst>
              <a:ext uri="{FF2B5EF4-FFF2-40B4-BE49-F238E27FC236}">
                <a16:creationId xmlns:a16="http://schemas.microsoft.com/office/drawing/2014/main" id="{498C88FF-0A8C-4777-A020-1BB0B4758342}"/>
              </a:ext>
            </a:extLst>
          </p:cNvPr>
          <p:cNvSpPr>
            <a:spLocks noChangeAspect="1"/>
          </p:cNvSpPr>
          <p:nvPr userDrawn="1"/>
        </p:nvSpPr>
        <p:spPr>
          <a:xfrm>
            <a:off x="643475" y="2747618"/>
            <a:ext cx="468000" cy="468000"/>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Oval 10">
            <a:extLst>
              <a:ext uri="{FF2B5EF4-FFF2-40B4-BE49-F238E27FC236}">
                <a16:creationId xmlns:a16="http://schemas.microsoft.com/office/drawing/2014/main" id="{B33B6B77-7A38-4D2F-B07C-81F02927A101}"/>
              </a:ext>
            </a:extLst>
          </p:cNvPr>
          <p:cNvSpPr>
            <a:spLocks noChangeAspect="1"/>
          </p:cNvSpPr>
          <p:nvPr userDrawn="1"/>
        </p:nvSpPr>
        <p:spPr>
          <a:xfrm>
            <a:off x="643474" y="3422313"/>
            <a:ext cx="468000" cy="468000"/>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Oval 12">
            <a:extLst>
              <a:ext uri="{FF2B5EF4-FFF2-40B4-BE49-F238E27FC236}">
                <a16:creationId xmlns:a16="http://schemas.microsoft.com/office/drawing/2014/main" id="{972D9B6A-7A6C-4439-A353-803CE02F4FB2}"/>
              </a:ext>
            </a:extLst>
          </p:cNvPr>
          <p:cNvSpPr>
            <a:spLocks noChangeAspect="1"/>
          </p:cNvSpPr>
          <p:nvPr userDrawn="1"/>
        </p:nvSpPr>
        <p:spPr>
          <a:xfrm>
            <a:off x="643473" y="4097008"/>
            <a:ext cx="468000" cy="468000"/>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Bildplatzhalter 17">
            <a:extLst>
              <a:ext uri="{FF2B5EF4-FFF2-40B4-BE49-F238E27FC236}">
                <a16:creationId xmlns:a16="http://schemas.microsoft.com/office/drawing/2014/main" id="{C55C1A9A-9267-48CF-AE95-6FE80D339655}"/>
              </a:ext>
            </a:extLst>
          </p:cNvPr>
          <p:cNvSpPr>
            <a:spLocks noGrp="1" noChangeAspect="1"/>
          </p:cNvSpPr>
          <p:nvPr>
            <p:ph type="pic" sz="quarter" idx="16" hasCustomPrompt="1"/>
          </p:nvPr>
        </p:nvSpPr>
        <p:spPr>
          <a:xfrm>
            <a:off x="697474" y="3476313"/>
            <a:ext cx="360000" cy="360000"/>
          </a:xfrm>
        </p:spPr>
        <p:txBody>
          <a:bodyPr anchor="ctr"/>
          <a:lstStyle>
            <a:lvl1pPr marL="0" indent="0" algn="ctr">
              <a:buNone/>
              <a:defRPr sz="1100"/>
            </a:lvl1pPr>
          </a:lstStyle>
          <a:p>
            <a:r>
              <a:rPr lang="de-AT" dirty="0"/>
              <a:t> </a:t>
            </a:r>
          </a:p>
        </p:txBody>
      </p:sp>
      <p:sp>
        <p:nvSpPr>
          <p:cNvPr id="15" name="Bildplatzhalter 17">
            <a:extLst>
              <a:ext uri="{FF2B5EF4-FFF2-40B4-BE49-F238E27FC236}">
                <a16:creationId xmlns:a16="http://schemas.microsoft.com/office/drawing/2014/main" id="{EAA051E8-EF76-4880-A361-DAB6CE48E516}"/>
              </a:ext>
            </a:extLst>
          </p:cNvPr>
          <p:cNvSpPr>
            <a:spLocks noGrp="1" noChangeAspect="1"/>
          </p:cNvSpPr>
          <p:nvPr>
            <p:ph type="pic" sz="quarter" idx="17" hasCustomPrompt="1"/>
          </p:nvPr>
        </p:nvSpPr>
        <p:spPr>
          <a:xfrm>
            <a:off x="697473" y="4151008"/>
            <a:ext cx="360000" cy="360000"/>
          </a:xfrm>
        </p:spPr>
        <p:txBody>
          <a:bodyPr anchor="ctr"/>
          <a:lstStyle>
            <a:lvl1pPr marL="0" indent="0" algn="ctr">
              <a:buNone/>
              <a:defRPr sz="1100"/>
            </a:lvl1pPr>
          </a:lstStyle>
          <a:p>
            <a:r>
              <a:rPr lang="de-AT" dirty="0"/>
              <a:t> </a:t>
            </a:r>
          </a:p>
        </p:txBody>
      </p:sp>
      <p:sp>
        <p:nvSpPr>
          <p:cNvPr id="4" name="Bildplatzhalter 3">
            <a:extLst>
              <a:ext uri="{FF2B5EF4-FFF2-40B4-BE49-F238E27FC236}">
                <a16:creationId xmlns:a16="http://schemas.microsoft.com/office/drawing/2014/main" id="{265AB513-EC47-4BA3-BB49-D7A53443B2FF}"/>
              </a:ext>
            </a:extLst>
          </p:cNvPr>
          <p:cNvSpPr>
            <a:spLocks noGrp="1" noChangeAspect="1"/>
          </p:cNvSpPr>
          <p:nvPr>
            <p:ph type="pic" sz="quarter" idx="18" hasCustomPrompt="1"/>
          </p:nvPr>
        </p:nvSpPr>
        <p:spPr>
          <a:xfrm>
            <a:off x="697475" y="2801618"/>
            <a:ext cx="360000" cy="360000"/>
          </a:xfrm>
        </p:spPr>
        <p:txBody>
          <a:bodyPr/>
          <a:lstStyle>
            <a:lvl1pPr marL="0" indent="0">
              <a:buNone/>
              <a:defRPr/>
            </a:lvl1pPr>
          </a:lstStyle>
          <a:p>
            <a:r>
              <a:rPr lang="de-AT" dirty="0"/>
              <a:t> </a:t>
            </a:r>
          </a:p>
        </p:txBody>
      </p:sp>
      <p:sp>
        <p:nvSpPr>
          <p:cNvPr id="25" name="Bildplatzhalter 14">
            <a:extLst>
              <a:ext uri="{FF2B5EF4-FFF2-40B4-BE49-F238E27FC236}">
                <a16:creationId xmlns:a16="http://schemas.microsoft.com/office/drawing/2014/main" id="{260B6E75-875C-8C4A-88EB-0C5F62A81044}"/>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26" name="Foliennummernplatzhalter 1">
            <a:extLst>
              <a:ext uri="{FF2B5EF4-FFF2-40B4-BE49-F238E27FC236}">
                <a16:creationId xmlns:a16="http://schemas.microsoft.com/office/drawing/2014/main" id="{AEF4AC50-4F87-1E4B-BA87-3D6E44BFB63E}"/>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4" name="Textplatzhalter 2">
            <a:extLst>
              <a:ext uri="{FF2B5EF4-FFF2-40B4-BE49-F238E27FC236}">
                <a16:creationId xmlns:a16="http://schemas.microsoft.com/office/drawing/2014/main" id="{E7596291-513E-467E-BE99-0C07D71B4582}"/>
              </a:ext>
            </a:extLst>
          </p:cNvPr>
          <p:cNvSpPr>
            <a:spLocks noGrp="1"/>
          </p:cNvSpPr>
          <p:nvPr>
            <p:ph type="body" sz="quarter" idx="21"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17" name="Textplatzhalter 5">
            <a:extLst>
              <a:ext uri="{FF2B5EF4-FFF2-40B4-BE49-F238E27FC236}">
                <a16:creationId xmlns:a16="http://schemas.microsoft.com/office/drawing/2014/main" id="{895DFCD9-348C-407B-9C16-99C805C142A4}"/>
              </a:ext>
            </a:extLst>
          </p:cNvPr>
          <p:cNvSpPr>
            <a:spLocks noGrp="1"/>
          </p:cNvSpPr>
          <p:nvPr>
            <p:ph type="body" sz="quarter" idx="20" hasCustomPrompt="1"/>
          </p:nvPr>
        </p:nvSpPr>
        <p:spPr>
          <a:xfrm>
            <a:off x="538480" y="1800001"/>
            <a:ext cx="8167687" cy="2765007"/>
          </a:xfrm>
        </p:spPr>
        <p:txBody>
          <a:bodyPr/>
          <a:lstStyle>
            <a:lvl1pPr marL="0" indent="0">
              <a:buFontTx/>
              <a:buNone/>
              <a:defRPr sz="1600" cap="all" baseline="0">
                <a:solidFill>
                  <a:srgbClr val="6E7B8C"/>
                </a:solidFill>
              </a:defRPr>
            </a:lvl1pPr>
            <a:lvl2pPr marL="0" indent="0">
              <a:lnSpc>
                <a:spcPts val="1900"/>
              </a:lnSpc>
              <a:spcAft>
                <a:spcPts val="600"/>
              </a:spcAft>
              <a:buNone/>
              <a:defRPr sz="1100"/>
            </a:lvl2pPr>
            <a:lvl3pPr marL="909637" indent="0">
              <a:lnSpc>
                <a:spcPts val="1900"/>
              </a:lnSpc>
              <a:spcAft>
                <a:spcPts val="1200"/>
              </a:spcAft>
              <a:buNone/>
              <a:defRPr sz="1100"/>
            </a:lvl3pPr>
          </a:lstStyle>
          <a:p>
            <a:pPr lvl="0"/>
            <a:r>
              <a:rPr lang="de-AT" dirty="0"/>
              <a:t>Überschrift Ebene 1 – Trebuchet (16)</a:t>
            </a:r>
          </a:p>
          <a:p>
            <a:pPr lvl="1"/>
            <a:r>
              <a:rPr lang="de-DE" dirty="0"/>
              <a:t>Hier handelt es sich um Fließtext in Ebene 2, Trebuchet 11 Punkt, linksbündig, Zeilenabstand 19 Punkt. Hier handelt es sich um Fließtext in Ebene 2, Trebuchet 11 Punkt, linksbündig, </a:t>
            </a:r>
          </a:p>
          <a:p>
            <a:pPr lvl="2"/>
            <a:r>
              <a:rPr lang="de-DE" dirty="0"/>
              <a:t>Hier handelt es sich um Fließtext in Ebene 3, Trebuchet 11 Punkt, linksbündig, Zeilenabstand 19 Punkt. Hier handelt es sich um Fließtext in Ebene 3, Trebuchet 11 Punkt, linksbündig, </a:t>
            </a:r>
          </a:p>
          <a:p>
            <a:pPr lvl="2"/>
            <a:r>
              <a:rPr lang="de-DE" dirty="0"/>
              <a:t>Hier handelt es sich um Fließtext in Ebene 3, Trebuchet 11 Punkt, linksbündig, Zeilenabstand 19 Punkt. Hier handelt es sich um Fließtext in Ebene 3, Trebuchet 11 Punkt, linksbündig, </a:t>
            </a:r>
          </a:p>
          <a:p>
            <a:pPr lvl="2"/>
            <a:r>
              <a:rPr lang="de-DE" dirty="0"/>
              <a:t>Hier handelt es sich um Fließtext in Ebene 3, Trebuchet 11 Punkt, linksbündig, Zeilenabstand 19 Punkt. Hier handelt es sich um Fließtext in Ebene 3, Trebuchet 11 Punkt, linksbündig, </a:t>
            </a:r>
          </a:p>
        </p:txBody>
      </p:sp>
    </p:spTree>
    <p:extLst>
      <p:ext uri="{BB962C8B-B14F-4D97-AF65-F5344CB8AC3E}">
        <p14:creationId xmlns:p14="http://schemas.microsoft.com/office/powerpoint/2010/main" val="18230219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reisdiagramme 1">
    <p:spTree>
      <p:nvGrpSpPr>
        <p:cNvPr id="1" name=""/>
        <p:cNvGrpSpPr/>
        <p:nvPr/>
      </p:nvGrpSpPr>
      <p:grpSpPr>
        <a:xfrm>
          <a:off x="0" y="0"/>
          <a:ext cx="0" cy="0"/>
          <a:chOff x="0" y="0"/>
          <a:chExt cx="0" cy="0"/>
        </a:xfrm>
      </p:grpSpPr>
      <p:sp>
        <p:nvSpPr>
          <p:cNvPr id="24" name="Rechteck 23">
            <a:extLst>
              <a:ext uri="{FF2B5EF4-FFF2-40B4-BE49-F238E27FC236}">
                <a16:creationId xmlns:a16="http://schemas.microsoft.com/office/drawing/2014/main" id="{9DEA17B9-0F8C-4223-AF94-0E0FA90FA1A6}"/>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Oval 42">
            <a:extLst>
              <a:ext uri="{FF2B5EF4-FFF2-40B4-BE49-F238E27FC236}">
                <a16:creationId xmlns:a16="http://schemas.microsoft.com/office/drawing/2014/main" id="{8C83A4F9-0680-4FE3-B527-F31DC694B899}"/>
              </a:ext>
            </a:extLst>
          </p:cNvPr>
          <p:cNvSpPr/>
          <p:nvPr userDrawn="1"/>
        </p:nvSpPr>
        <p:spPr>
          <a:xfrm>
            <a:off x="2027315" y="1726489"/>
            <a:ext cx="583787" cy="583787"/>
          </a:xfrm>
          <a:prstGeom prst="ellipse">
            <a:avLst/>
          </a:prstGeom>
          <a:solidFill>
            <a:srgbClr val="EAEAE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Oval 67">
            <a:extLst>
              <a:ext uri="{FF2B5EF4-FFF2-40B4-BE49-F238E27FC236}">
                <a16:creationId xmlns:a16="http://schemas.microsoft.com/office/drawing/2014/main" id="{D3FF0D88-5DA4-4B3A-91FF-07B81797392E}"/>
              </a:ext>
            </a:extLst>
          </p:cNvPr>
          <p:cNvSpPr/>
          <p:nvPr userDrawn="1"/>
        </p:nvSpPr>
        <p:spPr>
          <a:xfrm>
            <a:off x="3227608" y="1726489"/>
            <a:ext cx="583787" cy="583787"/>
          </a:xfrm>
          <a:prstGeom prst="ellipse">
            <a:avLst/>
          </a:prstGeom>
          <a:solidFill>
            <a:srgbClr val="EAEAE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Oval 79">
            <a:extLst>
              <a:ext uri="{FF2B5EF4-FFF2-40B4-BE49-F238E27FC236}">
                <a16:creationId xmlns:a16="http://schemas.microsoft.com/office/drawing/2014/main" id="{31E4A8F4-6F42-40F1-ABE4-199C0FB2BA08}"/>
              </a:ext>
            </a:extLst>
          </p:cNvPr>
          <p:cNvSpPr/>
          <p:nvPr userDrawn="1"/>
        </p:nvSpPr>
        <p:spPr>
          <a:xfrm>
            <a:off x="4429639" y="1726489"/>
            <a:ext cx="583787" cy="583787"/>
          </a:xfrm>
          <a:prstGeom prst="ellipse">
            <a:avLst/>
          </a:prstGeom>
          <a:solidFill>
            <a:srgbClr val="EAEAE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Oval 81">
            <a:extLst>
              <a:ext uri="{FF2B5EF4-FFF2-40B4-BE49-F238E27FC236}">
                <a16:creationId xmlns:a16="http://schemas.microsoft.com/office/drawing/2014/main" id="{67F7A329-958C-435C-B8B0-6029D370313C}"/>
              </a:ext>
            </a:extLst>
          </p:cNvPr>
          <p:cNvSpPr/>
          <p:nvPr userDrawn="1"/>
        </p:nvSpPr>
        <p:spPr>
          <a:xfrm>
            <a:off x="5628934" y="1726489"/>
            <a:ext cx="583787" cy="583787"/>
          </a:xfrm>
          <a:prstGeom prst="ellipse">
            <a:avLst/>
          </a:prstGeom>
          <a:solidFill>
            <a:srgbClr val="EAEAE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Oval 86">
            <a:extLst>
              <a:ext uri="{FF2B5EF4-FFF2-40B4-BE49-F238E27FC236}">
                <a16:creationId xmlns:a16="http://schemas.microsoft.com/office/drawing/2014/main" id="{412D2B62-6C47-4471-AC69-AB3AF8A9B5F0}"/>
              </a:ext>
            </a:extLst>
          </p:cNvPr>
          <p:cNvSpPr/>
          <p:nvPr userDrawn="1"/>
        </p:nvSpPr>
        <p:spPr>
          <a:xfrm>
            <a:off x="6833702" y="1726489"/>
            <a:ext cx="583787" cy="583787"/>
          </a:xfrm>
          <a:prstGeom prst="ellipse">
            <a:avLst/>
          </a:prstGeom>
          <a:solidFill>
            <a:srgbClr val="EAEAE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Textplatzhalter 2">
            <a:extLst>
              <a:ext uri="{FF2B5EF4-FFF2-40B4-BE49-F238E27FC236}">
                <a16:creationId xmlns:a16="http://schemas.microsoft.com/office/drawing/2014/main" id="{08847EAE-E618-4B08-BC8C-F6C1DC0D33AD}"/>
              </a:ext>
            </a:extLst>
          </p:cNvPr>
          <p:cNvSpPr>
            <a:spLocks noGrp="1"/>
          </p:cNvSpPr>
          <p:nvPr>
            <p:ph type="body" sz="quarter" idx="15" hasCustomPrompt="1"/>
          </p:nvPr>
        </p:nvSpPr>
        <p:spPr>
          <a:xfrm>
            <a:off x="4156823" y="2419349"/>
            <a:ext cx="1122363" cy="2287587"/>
          </a:xfrm>
        </p:spPr>
        <p:txBody>
          <a:bodyPr/>
          <a:lstStyle>
            <a:lvl1pPr marL="180975" indent="-180975">
              <a:lnSpc>
                <a:spcPts val="1900"/>
              </a:lnSpc>
              <a:spcAft>
                <a:spcPts val="240"/>
              </a:spcAft>
              <a:buClr>
                <a:schemeClr val="accent2"/>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8" name="Textplatzhalter 2">
            <a:extLst>
              <a:ext uri="{FF2B5EF4-FFF2-40B4-BE49-F238E27FC236}">
                <a16:creationId xmlns:a16="http://schemas.microsoft.com/office/drawing/2014/main" id="{39CEAC7A-EE71-4590-998B-D5977FFA8ABD}"/>
              </a:ext>
            </a:extLst>
          </p:cNvPr>
          <p:cNvSpPr>
            <a:spLocks noGrp="1"/>
          </p:cNvSpPr>
          <p:nvPr>
            <p:ph type="body" sz="quarter" idx="16" hasCustomPrompt="1"/>
          </p:nvPr>
        </p:nvSpPr>
        <p:spPr>
          <a:xfrm>
            <a:off x="5352590" y="2419349"/>
            <a:ext cx="1122363" cy="2287587"/>
          </a:xfrm>
        </p:spPr>
        <p:txBody>
          <a:bodyPr/>
          <a:lstStyle>
            <a:lvl1pPr marL="180975" indent="-180975">
              <a:lnSpc>
                <a:spcPts val="1900"/>
              </a:lnSpc>
              <a:spcAft>
                <a:spcPts val="240"/>
              </a:spcAft>
              <a:buClr>
                <a:schemeClr val="accent6"/>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9" name="Textplatzhalter 2">
            <a:extLst>
              <a:ext uri="{FF2B5EF4-FFF2-40B4-BE49-F238E27FC236}">
                <a16:creationId xmlns:a16="http://schemas.microsoft.com/office/drawing/2014/main" id="{CC4607DE-B869-40A8-9F8D-97E43DEF5DF3}"/>
              </a:ext>
            </a:extLst>
          </p:cNvPr>
          <p:cNvSpPr>
            <a:spLocks noGrp="1"/>
          </p:cNvSpPr>
          <p:nvPr>
            <p:ph type="body" sz="quarter" idx="17" hasCustomPrompt="1"/>
          </p:nvPr>
        </p:nvSpPr>
        <p:spPr>
          <a:xfrm>
            <a:off x="6559303" y="2419349"/>
            <a:ext cx="1122363" cy="2287587"/>
          </a:xfrm>
        </p:spPr>
        <p:txBody>
          <a:bodyPr/>
          <a:lstStyle>
            <a:lvl1pPr marL="180975" indent="-180975">
              <a:lnSpc>
                <a:spcPts val="1900"/>
              </a:lnSpc>
              <a:spcAft>
                <a:spcPts val="240"/>
              </a:spcAft>
              <a:buClr>
                <a:srgbClr val="C5CDD3"/>
              </a:buClr>
              <a:buSzPct val="110000"/>
              <a:buFont typeface="Wingdings" panose="05000000000000000000" pitchFamily="2" charset="2"/>
              <a:buChar char="§"/>
              <a:defRPr sz="1000">
                <a:solidFill>
                  <a:schemeClr val="tx1"/>
                </a:solidFill>
              </a:defRPr>
            </a:lvl1pPr>
          </a:lstStyle>
          <a:p>
            <a:pPr lvl="0"/>
            <a:r>
              <a:rPr lang="de-DE" dirty="0"/>
              <a:t>Trebuchet </a:t>
            </a:r>
            <a:br>
              <a:rPr lang="de-DE" dirty="0"/>
            </a:br>
            <a:r>
              <a:rPr lang="de-DE" dirty="0"/>
              <a:t>8 Punkt</a:t>
            </a:r>
          </a:p>
        </p:txBody>
      </p:sp>
      <p:sp>
        <p:nvSpPr>
          <p:cNvPr id="45" name="Diagrammplatzhalter 44">
            <a:extLst>
              <a:ext uri="{FF2B5EF4-FFF2-40B4-BE49-F238E27FC236}">
                <a16:creationId xmlns:a16="http://schemas.microsoft.com/office/drawing/2014/main" id="{B010A7AE-ED0E-4B98-8D9B-3E99542A250B}"/>
              </a:ext>
            </a:extLst>
          </p:cNvPr>
          <p:cNvSpPr>
            <a:spLocks noGrp="1"/>
          </p:cNvSpPr>
          <p:nvPr>
            <p:ph type="chart" sz="quarter" idx="18"/>
          </p:nvPr>
        </p:nvSpPr>
        <p:spPr>
          <a:xfrm>
            <a:off x="2056821" y="1748382"/>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2" name="Diagrammplatzhalter 44">
            <a:extLst>
              <a:ext uri="{FF2B5EF4-FFF2-40B4-BE49-F238E27FC236}">
                <a16:creationId xmlns:a16="http://schemas.microsoft.com/office/drawing/2014/main" id="{5D09E7C1-F7A7-4495-BF27-C9E24AD62240}"/>
              </a:ext>
            </a:extLst>
          </p:cNvPr>
          <p:cNvSpPr>
            <a:spLocks noGrp="1"/>
          </p:cNvSpPr>
          <p:nvPr>
            <p:ph type="chart" sz="quarter" idx="19"/>
          </p:nvPr>
        </p:nvSpPr>
        <p:spPr>
          <a:xfrm>
            <a:off x="3249414" y="1748382"/>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3" name="Diagrammplatzhalter 44">
            <a:extLst>
              <a:ext uri="{FF2B5EF4-FFF2-40B4-BE49-F238E27FC236}">
                <a16:creationId xmlns:a16="http://schemas.microsoft.com/office/drawing/2014/main" id="{171D096A-B0AC-4794-95D0-6BB3F50C07F9}"/>
              </a:ext>
            </a:extLst>
          </p:cNvPr>
          <p:cNvSpPr>
            <a:spLocks noGrp="1"/>
          </p:cNvSpPr>
          <p:nvPr>
            <p:ph type="chart" sz="quarter" idx="20"/>
          </p:nvPr>
        </p:nvSpPr>
        <p:spPr>
          <a:xfrm>
            <a:off x="4453646" y="1748382"/>
            <a:ext cx="540000" cy="540000"/>
          </a:xfrm>
        </p:spPr>
        <p:txBody>
          <a:bodyPr anchor="ctr"/>
          <a:lstStyle>
            <a:lvl1pPr marL="0" indent="0" algn="ctr">
              <a:buNone/>
              <a:defRPr sz="800"/>
            </a:lvl1pPr>
          </a:lstStyle>
          <a:p>
            <a:r>
              <a:rPr lang="de-DE" dirty="0"/>
              <a:t>Diagramm durch Klicken auf Symbol hinzufügen</a:t>
            </a:r>
            <a:endParaRPr lang="de-AT" dirty="0"/>
          </a:p>
        </p:txBody>
      </p:sp>
      <p:sp>
        <p:nvSpPr>
          <p:cNvPr id="54" name="Diagrammplatzhalter 44">
            <a:extLst>
              <a:ext uri="{FF2B5EF4-FFF2-40B4-BE49-F238E27FC236}">
                <a16:creationId xmlns:a16="http://schemas.microsoft.com/office/drawing/2014/main" id="{F13C8D52-9CF1-4F66-B3AB-FDFD2C6C6CB6}"/>
              </a:ext>
            </a:extLst>
          </p:cNvPr>
          <p:cNvSpPr>
            <a:spLocks noGrp="1"/>
          </p:cNvSpPr>
          <p:nvPr>
            <p:ph type="chart" sz="quarter" idx="21"/>
          </p:nvPr>
        </p:nvSpPr>
        <p:spPr>
          <a:xfrm>
            <a:off x="5650827" y="1750685"/>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5" name="Diagrammplatzhalter 44">
            <a:extLst>
              <a:ext uri="{FF2B5EF4-FFF2-40B4-BE49-F238E27FC236}">
                <a16:creationId xmlns:a16="http://schemas.microsoft.com/office/drawing/2014/main" id="{D1CDD7E7-ACD8-434D-B771-CA2524F47996}"/>
              </a:ext>
            </a:extLst>
          </p:cNvPr>
          <p:cNvSpPr>
            <a:spLocks noGrp="1"/>
          </p:cNvSpPr>
          <p:nvPr>
            <p:ph type="chart" sz="quarter" idx="22"/>
          </p:nvPr>
        </p:nvSpPr>
        <p:spPr>
          <a:xfrm>
            <a:off x="6855595" y="1753773"/>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22" name="Bildplatzhalter 2">
            <a:extLst>
              <a:ext uri="{FF2B5EF4-FFF2-40B4-BE49-F238E27FC236}">
                <a16:creationId xmlns:a16="http://schemas.microsoft.com/office/drawing/2014/main" id="{679AB0A7-C98A-4E6B-88A1-3C32C03FC190}"/>
              </a:ext>
            </a:extLst>
          </p:cNvPr>
          <p:cNvSpPr>
            <a:spLocks noGrp="1"/>
          </p:cNvSpPr>
          <p:nvPr>
            <p:ph type="pic" sz="quarter" idx="23"/>
          </p:nvPr>
        </p:nvSpPr>
        <p:spPr>
          <a:xfrm>
            <a:off x="4729163" y="548"/>
            <a:ext cx="4414837" cy="1187450"/>
          </a:xfrm>
        </p:spPr>
        <p:txBody>
          <a:bodyPr anchor="ctr"/>
          <a:lstStyle>
            <a:lvl1pPr marL="0" indent="0" algn="ctr">
              <a:buNone/>
              <a:defRPr sz="1000"/>
            </a:lvl1pPr>
          </a:lstStyle>
          <a:p>
            <a:endParaRPr lang="de-AT" dirty="0"/>
          </a:p>
        </p:txBody>
      </p:sp>
      <p:sp>
        <p:nvSpPr>
          <p:cNvPr id="20" name="Textplatzhalter 11">
            <a:extLst>
              <a:ext uri="{FF2B5EF4-FFF2-40B4-BE49-F238E27FC236}">
                <a16:creationId xmlns:a16="http://schemas.microsoft.com/office/drawing/2014/main" id="{4EDCABF5-A6D8-49E9-BF6E-37A276F683E3}"/>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1" name="Textplatzhalter 11">
            <a:extLst>
              <a:ext uri="{FF2B5EF4-FFF2-40B4-BE49-F238E27FC236}">
                <a16:creationId xmlns:a16="http://schemas.microsoft.com/office/drawing/2014/main" id="{781DD66F-73CA-4561-B0C8-4FDC490FD443}"/>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7" name="Textplatzhalter 2">
            <a:extLst>
              <a:ext uri="{FF2B5EF4-FFF2-40B4-BE49-F238E27FC236}">
                <a16:creationId xmlns:a16="http://schemas.microsoft.com/office/drawing/2014/main" id="{EE81A58B-F810-4973-9231-BECA698F240E}"/>
              </a:ext>
            </a:extLst>
          </p:cNvPr>
          <p:cNvSpPr>
            <a:spLocks noGrp="1"/>
          </p:cNvSpPr>
          <p:nvPr>
            <p:ph type="body" sz="quarter" idx="2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23" name="Foliennummernplatzhalter 1">
            <a:extLst>
              <a:ext uri="{FF2B5EF4-FFF2-40B4-BE49-F238E27FC236}">
                <a16:creationId xmlns:a16="http://schemas.microsoft.com/office/drawing/2014/main" id="{F47F7101-4041-6940-8685-A186DACC60F2}"/>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8" name="Bildplatzhalter 14">
            <a:extLst>
              <a:ext uri="{FF2B5EF4-FFF2-40B4-BE49-F238E27FC236}">
                <a16:creationId xmlns:a16="http://schemas.microsoft.com/office/drawing/2014/main" id="{D066AFDD-76A8-654D-8C45-C25A16FE526B}"/>
              </a:ext>
            </a:extLst>
          </p:cNvPr>
          <p:cNvSpPr>
            <a:spLocks noGrp="1"/>
          </p:cNvSpPr>
          <p:nvPr>
            <p:ph type="pic" sz="quarter" idx="26"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 name="Textplatzhalter 2">
            <a:extLst>
              <a:ext uri="{FF2B5EF4-FFF2-40B4-BE49-F238E27FC236}">
                <a16:creationId xmlns:a16="http://schemas.microsoft.com/office/drawing/2014/main" id="{91C55636-1A4B-4FAB-B00C-AFED375292D2}"/>
              </a:ext>
            </a:extLst>
          </p:cNvPr>
          <p:cNvSpPr>
            <a:spLocks noGrp="1"/>
          </p:cNvSpPr>
          <p:nvPr>
            <p:ph type="body" sz="quarter" idx="13" hasCustomPrompt="1"/>
          </p:nvPr>
        </p:nvSpPr>
        <p:spPr>
          <a:xfrm>
            <a:off x="1757690" y="2419349"/>
            <a:ext cx="1122363" cy="2287587"/>
          </a:xfrm>
        </p:spPr>
        <p:txBody>
          <a:bodyPr/>
          <a:lstStyle>
            <a:lvl1pPr marL="180975" indent="-180975">
              <a:lnSpc>
                <a:spcPts val="1900"/>
              </a:lnSpc>
              <a:spcAft>
                <a:spcPts val="240"/>
              </a:spcAft>
              <a:buClr>
                <a:srgbClr val="36424A"/>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
        <p:nvSpPr>
          <p:cNvPr id="46" name="Textplatzhalter 2">
            <a:extLst>
              <a:ext uri="{FF2B5EF4-FFF2-40B4-BE49-F238E27FC236}">
                <a16:creationId xmlns:a16="http://schemas.microsoft.com/office/drawing/2014/main" id="{CFB414F1-81F5-4B2D-8325-FC33F669A863}"/>
              </a:ext>
            </a:extLst>
          </p:cNvPr>
          <p:cNvSpPr>
            <a:spLocks noGrp="1"/>
          </p:cNvSpPr>
          <p:nvPr>
            <p:ph type="body" sz="quarter" idx="14" hasCustomPrompt="1"/>
          </p:nvPr>
        </p:nvSpPr>
        <p:spPr>
          <a:xfrm>
            <a:off x="2955583" y="2419349"/>
            <a:ext cx="1122363" cy="2287587"/>
          </a:xfrm>
        </p:spPr>
        <p:txBody>
          <a:bodyPr/>
          <a:lstStyle>
            <a:lvl1pPr marL="180975" indent="-180975">
              <a:lnSpc>
                <a:spcPts val="1900"/>
              </a:lnSpc>
              <a:spcAft>
                <a:spcPts val="240"/>
              </a:spcAft>
              <a:buClr>
                <a:srgbClr val="6E7B8C"/>
              </a:buClr>
              <a:buSzPct val="110000"/>
              <a:buFont typeface="Wingdings" panose="05000000000000000000" pitchFamily="2" charset="2"/>
              <a:buChar char="§"/>
              <a:defRPr sz="1000"/>
            </a:lvl1pPr>
          </a:lstStyle>
          <a:p>
            <a:pPr lvl="0"/>
            <a:r>
              <a:rPr lang="de-DE" dirty="0"/>
              <a:t>Trebuchet </a:t>
            </a:r>
            <a:br>
              <a:rPr lang="de-DE" dirty="0"/>
            </a:br>
            <a:r>
              <a:rPr lang="de-DE" dirty="0"/>
              <a:t>8 Punkt</a:t>
            </a:r>
          </a:p>
        </p:txBody>
      </p:sp>
    </p:spTree>
    <p:extLst>
      <p:ext uri="{BB962C8B-B14F-4D97-AF65-F5344CB8AC3E}">
        <p14:creationId xmlns:p14="http://schemas.microsoft.com/office/powerpoint/2010/main" val="30086798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reisdiagramme 2">
    <p:spTree>
      <p:nvGrpSpPr>
        <p:cNvPr id="1" name=""/>
        <p:cNvGrpSpPr/>
        <p:nvPr/>
      </p:nvGrpSpPr>
      <p:grpSpPr>
        <a:xfrm>
          <a:off x="0" y="0"/>
          <a:ext cx="0" cy="0"/>
          <a:chOff x="0" y="0"/>
          <a:chExt cx="0" cy="0"/>
        </a:xfrm>
      </p:grpSpPr>
      <p:sp>
        <p:nvSpPr>
          <p:cNvPr id="29" name="Rechteck 28">
            <a:extLst>
              <a:ext uri="{FF2B5EF4-FFF2-40B4-BE49-F238E27FC236}">
                <a16:creationId xmlns:a16="http://schemas.microsoft.com/office/drawing/2014/main" id="{F24B9C46-ED05-42DD-96DD-BB75A10A2CBD}"/>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0" name="Oval 30">
            <a:extLst>
              <a:ext uri="{FF2B5EF4-FFF2-40B4-BE49-F238E27FC236}">
                <a16:creationId xmlns:a16="http://schemas.microsoft.com/office/drawing/2014/main" id="{EDF62445-E599-4A39-92D7-64A21059CBF0}"/>
              </a:ext>
            </a:extLst>
          </p:cNvPr>
          <p:cNvSpPr/>
          <p:nvPr userDrawn="1"/>
        </p:nvSpPr>
        <p:spPr>
          <a:xfrm>
            <a:off x="202363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Oval 32">
            <a:extLst>
              <a:ext uri="{FF2B5EF4-FFF2-40B4-BE49-F238E27FC236}">
                <a16:creationId xmlns:a16="http://schemas.microsoft.com/office/drawing/2014/main" id="{2B7E2024-7DE2-4125-BE9A-3DED5C6C4C5A}"/>
              </a:ext>
            </a:extLst>
          </p:cNvPr>
          <p:cNvSpPr/>
          <p:nvPr userDrawn="1"/>
        </p:nvSpPr>
        <p:spPr>
          <a:xfrm>
            <a:off x="322487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Oval 34">
            <a:extLst>
              <a:ext uri="{FF2B5EF4-FFF2-40B4-BE49-F238E27FC236}">
                <a16:creationId xmlns:a16="http://schemas.microsoft.com/office/drawing/2014/main" id="{D5153542-B5B7-4088-9334-DE2185D7CCB1}"/>
              </a:ext>
            </a:extLst>
          </p:cNvPr>
          <p:cNvSpPr/>
          <p:nvPr userDrawn="1"/>
        </p:nvSpPr>
        <p:spPr>
          <a:xfrm>
            <a:off x="442611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Oval 36">
            <a:extLst>
              <a:ext uri="{FF2B5EF4-FFF2-40B4-BE49-F238E27FC236}">
                <a16:creationId xmlns:a16="http://schemas.microsoft.com/office/drawing/2014/main" id="{E1E893A6-3C44-4A9A-8847-BACFEF272A17}"/>
              </a:ext>
            </a:extLst>
          </p:cNvPr>
          <p:cNvSpPr/>
          <p:nvPr userDrawn="1"/>
        </p:nvSpPr>
        <p:spPr>
          <a:xfrm>
            <a:off x="562735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Oval 46">
            <a:extLst>
              <a:ext uri="{FF2B5EF4-FFF2-40B4-BE49-F238E27FC236}">
                <a16:creationId xmlns:a16="http://schemas.microsoft.com/office/drawing/2014/main" id="{A27A425F-0121-47EB-86E3-E89A31A4E942}"/>
              </a:ext>
            </a:extLst>
          </p:cNvPr>
          <p:cNvSpPr/>
          <p:nvPr userDrawn="1"/>
        </p:nvSpPr>
        <p:spPr>
          <a:xfrm>
            <a:off x="6828592" y="1933524"/>
            <a:ext cx="583787" cy="583787"/>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Abgerundetes Rechteck 50">
            <a:extLst>
              <a:ext uri="{FF2B5EF4-FFF2-40B4-BE49-F238E27FC236}">
                <a16:creationId xmlns:a16="http://schemas.microsoft.com/office/drawing/2014/main" id="{40B95044-2FF9-4438-91B9-F8433D91985D}"/>
              </a:ext>
            </a:extLst>
          </p:cNvPr>
          <p:cNvSpPr/>
          <p:nvPr userDrawn="1"/>
        </p:nvSpPr>
        <p:spPr>
          <a:xfrm rot="16200000" flipV="1">
            <a:off x="2272723" y="2387467"/>
            <a:ext cx="1286845" cy="45719"/>
          </a:xfrm>
          <a:prstGeom prst="roundRect">
            <a:avLst/>
          </a:prstGeom>
          <a:solidFill>
            <a:srgbClr val="EAEAEA"/>
          </a:solidFill>
          <a:ln w="12700">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Abgerundetes Rechteck 51">
            <a:extLst>
              <a:ext uri="{FF2B5EF4-FFF2-40B4-BE49-F238E27FC236}">
                <a16:creationId xmlns:a16="http://schemas.microsoft.com/office/drawing/2014/main" id="{7A07FCD4-12C6-43A6-AE9D-E83B25E99BEF}"/>
              </a:ext>
            </a:extLst>
          </p:cNvPr>
          <p:cNvSpPr/>
          <p:nvPr userDrawn="1"/>
        </p:nvSpPr>
        <p:spPr>
          <a:xfrm rot="16200000" flipV="1">
            <a:off x="3473963" y="2387466"/>
            <a:ext cx="1286845" cy="45719"/>
          </a:xfrm>
          <a:prstGeom prst="roundRect">
            <a:avLst/>
          </a:prstGeom>
          <a:solidFill>
            <a:srgbClr val="EAEAEA"/>
          </a:solidFill>
          <a:ln w="12700">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Abgerundetes Rechteck 52">
            <a:extLst>
              <a:ext uri="{FF2B5EF4-FFF2-40B4-BE49-F238E27FC236}">
                <a16:creationId xmlns:a16="http://schemas.microsoft.com/office/drawing/2014/main" id="{B582F857-D37B-4F05-9A4B-269C88D5502E}"/>
              </a:ext>
            </a:extLst>
          </p:cNvPr>
          <p:cNvSpPr/>
          <p:nvPr userDrawn="1"/>
        </p:nvSpPr>
        <p:spPr>
          <a:xfrm rot="16200000" flipV="1">
            <a:off x="4675203" y="2387466"/>
            <a:ext cx="1286845" cy="45719"/>
          </a:xfrm>
          <a:prstGeom prst="roundRect">
            <a:avLst/>
          </a:prstGeom>
          <a:solidFill>
            <a:srgbClr val="EAEAEA"/>
          </a:solidFill>
          <a:ln w="12700">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Abgerundetes Rechteck 53">
            <a:extLst>
              <a:ext uri="{FF2B5EF4-FFF2-40B4-BE49-F238E27FC236}">
                <a16:creationId xmlns:a16="http://schemas.microsoft.com/office/drawing/2014/main" id="{D76D1F76-7695-4650-A41B-4F051D4FE90D}"/>
              </a:ext>
            </a:extLst>
          </p:cNvPr>
          <p:cNvSpPr/>
          <p:nvPr userDrawn="1"/>
        </p:nvSpPr>
        <p:spPr>
          <a:xfrm rot="16200000" flipV="1">
            <a:off x="5876443" y="2387466"/>
            <a:ext cx="1286845" cy="45719"/>
          </a:xfrm>
          <a:prstGeom prst="roundRect">
            <a:avLst/>
          </a:prstGeom>
          <a:solidFill>
            <a:srgbClr val="EAEAEA"/>
          </a:solidFill>
          <a:ln w="12700">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Diagrammplatzhalter 44">
            <a:extLst>
              <a:ext uri="{FF2B5EF4-FFF2-40B4-BE49-F238E27FC236}">
                <a16:creationId xmlns:a16="http://schemas.microsoft.com/office/drawing/2014/main" id="{B010A7AE-ED0E-4B98-8D9B-3E99542A250B}"/>
              </a:ext>
            </a:extLst>
          </p:cNvPr>
          <p:cNvSpPr>
            <a:spLocks noGrp="1"/>
          </p:cNvSpPr>
          <p:nvPr>
            <p:ph type="chart" sz="quarter" idx="18"/>
          </p:nvPr>
        </p:nvSpPr>
        <p:spPr>
          <a:xfrm>
            <a:off x="2040485"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2" name="Diagrammplatzhalter 44">
            <a:extLst>
              <a:ext uri="{FF2B5EF4-FFF2-40B4-BE49-F238E27FC236}">
                <a16:creationId xmlns:a16="http://schemas.microsoft.com/office/drawing/2014/main" id="{5D09E7C1-F7A7-4495-BF27-C9E24AD62240}"/>
              </a:ext>
            </a:extLst>
          </p:cNvPr>
          <p:cNvSpPr>
            <a:spLocks noGrp="1"/>
          </p:cNvSpPr>
          <p:nvPr>
            <p:ph type="chart" sz="quarter" idx="19"/>
          </p:nvPr>
        </p:nvSpPr>
        <p:spPr>
          <a:xfrm>
            <a:off x="3247355"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3" name="Diagrammplatzhalter 44">
            <a:extLst>
              <a:ext uri="{FF2B5EF4-FFF2-40B4-BE49-F238E27FC236}">
                <a16:creationId xmlns:a16="http://schemas.microsoft.com/office/drawing/2014/main" id="{171D096A-B0AC-4794-95D0-6BB3F50C07F9}"/>
              </a:ext>
            </a:extLst>
          </p:cNvPr>
          <p:cNvSpPr>
            <a:spLocks noGrp="1"/>
          </p:cNvSpPr>
          <p:nvPr>
            <p:ph type="chart" sz="quarter" idx="20"/>
          </p:nvPr>
        </p:nvSpPr>
        <p:spPr>
          <a:xfrm>
            <a:off x="4444660"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4" name="Diagrammplatzhalter 44">
            <a:extLst>
              <a:ext uri="{FF2B5EF4-FFF2-40B4-BE49-F238E27FC236}">
                <a16:creationId xmlns:a16="http://schemas.microsoft.com/office/drawing/2014/main" id="{F13C8D52-9CF1-4F66-B3AB-FDFD2C6C6CB6}"/>
              </a:ext>
            </a:extLst>
          </p:cNvPr>
          <p:cNvSpPr>
            <a:spLocks noGrp="1"/>
          </p:cNvSpPr>
          <p:nvPr>
            <p:ph type="chart" sz="quarter" idx="21"/>
          </p:nvPr>
        </p:nvSpPr>
        <p:spPr>
          <a:xfrm>
            <a:off x="5656141"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55" name="Diagrammplatzhalter 44">
            <a:extLst>
              <a:ext uri="{FF2B5EF4-FFF2-40B4-BE49-F238E27FC236}">
                <a16:creationId xmlns:a16="http://schemas.microsoft.com/office/drawing/2014/main" id="{D1CDD7E7-ACD8-434D-B771-CA2524F47996}"/>
              </a:ext>
            </a:extLst>
          </p:cNvPr>
          <p:cNvSpPr>
            <a:spLocks noGrp="1"/>
          </p:cNvSpPr>
          <p:nvPr>
            <p:ph type="chart" sz="quarter" idx="22"/>
          </p:nvPr>
        </p:nvSpPr>
        <p:spPr>
          <a:xfrm>
            <a:off x="6854031" y="1955417"/>
            <a:ext cx="540000" cy="540000"/>
          </a:xfrm>
        </p:spPr>
        <p:txBody>
          <a:bodyPr anchor="ctr"/>
          <a:lstStyle>
            <a:lvl1pPr marL="0" indent="0" algn="ctr">
              <a:buNone/>
              <a:defRPr sz="800"/>
            </a:lvl1pPr>
          </a:lstStyle>
          <a:p>
            <a:r>
              <a:rPr lang="de-DE"/>
              <a:t>Diagramm durch Klicken auf Symbol hinzufügen</a:t>
            </a:r>
            <a:endParaRPr lang="de-AT" dirty="0"/>
          </a:p>
        </p:txBody>
      </p:sp>
      <p:sp>
        <p:nvSpPr>
          <p:cNvPr id="4" name="Textplatzhalter 3">
            <a:extLst>
              <a:ext uri="{FF2B5EF4-FFF2-40B4-BE49-F238E27FC236}">
                <a16:creationId xmlns:a16="http://schemas.microsoft.com/office/drawing/2014/main" id="{C282CEDC-5CEE-4E95-9AEB-B4BB748F6C72}"/>
              </a:ext>
            </a:extLst>
          </p:cNvPr>
          <p:cNvSpPr>
            <a:spLocks noGrp="1"/>
          </p:cNvSpPr>
          <p:nvPr>
            <p:ph type="body" sz="quarter" idx="23" hasCustomPrompt="1"/>
          </p:nvPr>
        </p:nvSpPr>
        <p:spPr>
          <a:xfrm>
            <a:off x="1849551" y="2614824"/>
            <a:ext cx="911225" cy="647700"/>
          </a:xfrm>
        </p:spPr>
        <p:txBody>
          <a:bodyPr/>
          <a:lstStyle>
            <a:lvl1pPr marL="0" indent="0" algn="ctr">
              <a:buNone/>
              <a:defRPr sz="1100"/>
            </a:lvl1pPr>
          </a:lstStyle>
          <a:p>
            <a:pPr lvl="0"/>
            <a:r>
              <a:rPr lang="de-DE" dirty="0"/>
              <a:t>Trebuchet </a:t>
            </a:r>
            <a:br>
              <a:rPr lang="de-DE" dirty="0"/>
            </a:br>
            <a:r>
              <a:rPr lang="de-DE" dirty="0"/>
              <a:t>11 Punkt</a:t>
            </a:r>
          </a:p>
        </p:txBody>
      </p:sp>
      <p:sp>
        <p:nvSpPr>
          <p:cNvPr id="88" name="Textplatzhalter 3">
            <a:extLst>
              <a:ext uri="{FF2B5EF4-FFF2-40B4-BE49-F238E27FC236}">
                <a16:creationId xmlns:a16="http://schemas.microsoft.com/office/drawing/2014/main" id="{89DDC295-DF8C-4222-8971-6DB3F7342452}"/>
              </a:ext>
            </a:extLst>
          </p:cNvPr>
          <p:cNvSpPr>
            <a:spLocks noGrp="1"/>
          </p:cNvSpPr>
          <p:nvPr>
            <p:ph type="body" sz="quarter" idx="24" hasCustomPrompt="1"/>
          </p:nvPr>
        </p:nvSpPr>
        <p:spPr>
          <a:xfrm>
            <a:off x="3061152" y="2614824"/>
            <a:ext cx="911225" cy="647700"/>
          </a:xfrm>
        </p:spPr>
        <p:txBody>
          <a:bodyPr/>
          <a:lstStyle>
            <a:lvl1pPr marL="0" indent="0" algn="ctr">
              <a:buNone/>
              <a:defRPr sz="1100"/>
            </a:lvl1pPr>
          </a:lstStyle>
          <a:p>
            <a:pPr lvl="0"/>
            <a:r>
              <a:rPr lang="de-DE" dirty="0"/>
              <a:t>Trebuchet </a:t>
            </a:r>
            <a:br>
              <a:rPr lang="de-DE" dirty="0"/>
            </a:br>
            <a:r>
              <a:rPr lang="de-DE" dirty="0"/>
              <a:t>11 Punkt</a:t>
            </a:r>
          </a:p>
        </p:txBody>
      </p:sp>
      <p:sp>
        <p:nvSpPr>
          <p:cNvPr id="89" name="Textplatzhalter 3">
            <a:extLst>
              <a:ext uri="{FF2B5EF4-FFF2-40B4-BE49-F238E27FC236}">
                <a16:creationId xmlns:a16="http://schemas.microsoft.com/office/drawing/2014/main" id="{B836D00D-DB37-4968-9245-39D26D7B3DE8}"/>
              </a:ext>
            </a:extLst>
          </p:cNvPr>
          <p:cNvSpPr>
            <a:spLocks noGrp="1"/>
          </p:cNvSpPr>
          <p:nvPr>
            <p:ph type="body" sz="quarter" idx="25" hasCustomPrompt="1"/>
          </p:nvPr>
        </p:nvSpPr>
        <p:spPr>
          <a:xfrm>
            <a:off x="4272753" y="2614824"/>
            <a:ext cx="911225" cy="647700"/>
          </a:xfrm>
        </p:spPr>
        <p:txBody>
          <a:bodyPr/>
          <a:lstStyle>
            <a:lvl1pPr marL="0" indent="0" algn="ctr">
              <a:buNone/>
              <a:defRPr sz="1100"/>
            </a:lvl1pPr>
          </a:lstStyle>
          <a:p>
            <a:pPr lvl="0"/>
            <a:r>
              <a:rPr lang="de-DE" dirty="0"/>
              <a:t>Trebuchet </a:t>
            </a:r>
            <a:br>
              <a:rPr lang="de-DE" dirty="0"/>
            </a:br>
            <a:r>
              <a:rPr lang="de-DE" dirty="0"/>
              <a:t>11 Punkt</a:t>
            </a:r>
          </a:p>
        </p:txBody>
      </p:sp>
      <p:sp>
        <p:nvSpPr>
          <p:cNvPr id="90" name="Textplatzhalter 3">
            <a:extLst>
              <a:ext uri="{FF2B5EF4-FFF2-40B4-BE49-F238E27FC236}">
                <a16:creationId xmlns:a16="http://schemas.microsoft.com/office/drawing/2014/main" id="{DEEA6909-6033-47B2-AB08-E9B2DDC32959}"/>
              </a:ext>
            </a:extLst>
          </p:cNvPr>
          <p:cNvSpPr>
            <a:spLocks noGrp="1"/>
          </p:cNvSpPr>
          <p:nvPr>
            <p:ph type="body" sz="quarter" idx="26" hasCustomPrompt="1"/>
          </p:nvPr>
        </p:nvSpPr>
        <p:spPr>
          <a:xfrm>
            <a:off x="5484354" y="2614824"/>
            <a:ext cx="911225" cy="647700"/>
          </a:xfrm>
        </p:spPr>
        <p:txBody>
          <a:bodyPr/>
          <a:lstStyle>
            <a:lvl1pPr marL="0" indent="0" algn="ctr">
              <a:buNone/>
              <a:defRPr sz="1100"/>
            </a:lvl1pPr>
          </a:lstStyle>
          <a:p>
            <a:pPr lvl="0"/>
            <a:r>
              <a:rPr lang="de-DE" dirty="0"/>
              <a:t>Trebuchet </a:t>
            </a:r>
            <a:br>
              <a:rPr lang="de-DE" dirty="0"/>
            </a:br>
            <a:r>
              <a:rPr lang="de-DE" dirty="0"/>
              <a:t>11 Punkt</a:t>
            </a:r>
          </a:p>
        </p:txBody>
      </p:sp>
      <p:sp>
        <p:nvSpPr>
          <p:cNvPr id="91" name="Textplatzhalter 3">
            <a:extLst>
              <a:ext uri="{FF2B5EF4-FFF2-40B4-BE49-F238E27FC236}">
                <a16:creationId xmlns:a16="http://schemas.microsoft.com/office/drawing/2014/main" id="{F1E72DBB-0728-420B-9B32-8F12D83BA6A7}"/>
              </a:ext>
            </a:extLst>
          </p:cNvPr>
          <p:cNvSpPr>
            <a:spLocks noGrp="1"/>
          </p:cNvSpPr>
          <p:nvPr>
            <p:ph type="body" sz="quarter" idx="27" hasCustomPrompt="1"/>
          </p:nvPr>
        </p:nvSpPr>
        <p:spPr>
          <a:xfrm>
            <a:off x="6695955" y="2614824"/>
            <a:ext cx="911225" cy="647700"/>
          </a:xfrm>
        </p:spPr>
        <p:txBody>
          <a:bodyPr/>
          <a:lstStyle>
            <a:lvl1pPr marL="0" indent="0" algn="ctr">
              <a:buNone/>
              <a:defRPr sz="1100"/>
            </a:lvl1pPr>
          </a:lstStyle>
          <a:p>
            <a:pPr lvl="0"/>
            <a:r>
              <a:rPr lang="de-DE" dirty="0"/>
              <a:t>Trebuchet </a:t>
            </a:r>
            <a:br>
              <a:rPr lang="de-DE" dirty="0"/>
            </a:br>
            <a:r>
              <a:rPr lang="de-DE" dirty="0"/>
              <a:t>11 Punkt</a:t>
            </a:r>
          </a:p>
        </p:txBody>
      </p:sp>
      <p:sp>
        <p:nvSpPr>
          <p:cNvPr id="26" name="Bildplatzhalter 2">
            <a:extLst>
              <a:ext uri="{FF2B5EF4-FFF2-40B4-BE49-F238E27FC236}">
                <a16:creationId xmlns:a16="http://schemas.microsoft.com/office/drawing/2014/main" id="{1E4AB31D-B6E4-49CA-8AAE-EF224551C0CE}"/>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27" name="Textplatzhalter 11">
            <a:extLst>
              <a:ext uri="{FF2B5EF4-FFF2-40B4-BE49-F238E27FC236}">
                <a16:creationId xmlns:a16="http://schemas.microsoft.com/office/drawing/2014/main" id="{10B470E0-07D0-487D-9E1E-76CB920DE1C4}"/>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8" name="Textplatzhalter 11">
            <a:extLst>
              <a:ext uri="{FF2B5EF4-FFF2-40B4-BE49-F238E27FC236}">
                <a16:creationId xmlns:a16="http://schemas.microsoft.com/office/drawing/2014/main" id="{978C0A50-52EB-407C-84AC-FE7BD2B7AFAF}"/>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3" name="Textplatzhalter 2">
            <a:extLst>
              <a:ext uri="{FF2B5EF4-FFF2-40B4-BE49-F238E27FC236}">
                <a16:creationId xmlns:a16="http://schemas.microsoft.com/office/drawing/2014/main" id="{924DBF86-6B72-474C-AD60-2490B38E3389}"/>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30" name="Foliennummernplatzhalter 1">
            <a:extLst>
              <a:ext uri="{FF2B5EF4-FFF2-40B4-BE49-F238E27FC236}">
                <a16:creationId xmlns:a16="http://schemas.microsoft.com/office/drawing/2014/main" id="{6BD2D84A-2FA6-BB42-AD32-3CD180786CF1}"/>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4" name="Bildplatzhalter 14">
            <a:extLst>
              <a:ext uri="{FF2B5EF4-FFF2-40B4-BE49-F238E27FC236}">
                <a16:creationId xmlns:a16="http://schemas.microsoft.com/office/drawing/2014/main" id="{4739B234-55B6-5342-8175-F80536897743}"/>
              </a:ext>
            </a:extLst>
          </p:cNvPr>
          <p:cNvSpPr>
            <a:spLocks noGrp="1"/>
          </p:cNvSpPr>
          <p:nvPr>
            <p:ph type="pic" sz="quarter" idx="29"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92" name="Textplatzhalter 3">
            <a:extLst>
              <a:ext uri="{FF2B5EF4-FFF2-40B4-BE49-F238E27FC236}">
                <a16:creationId xmlns:a16="http://schemas.microsoft.com/office/drawing/2014/main" id="{65E111CC-9839-4AD8-82CD-39494754E4B6}"/>
              </a:ext>
            </a:extLst>
          </p:cNvPr>
          <p:cNvSpPr>
            <a:spLocks noGrp="1"/>
          </p:cNvSpPr>
          <p:nvPr>
            <p:ph type="body" sz="quarter" idx="28" hasCustomPrompt="1"/>
          </p:nvPr>
        </p:nvSpPr>
        <p:spPr>
          <a:xfrm>
            <a:off x="596537" y="3435926"/>
            <a:ext cx="7950926" cy="1040556"/>
          </a:xfrm>
        </p:spPr>
        <p:txBody>
          <a:bodyPr/>
          <a:lstStyle>
            <a:lvl1pPr marL="0" indent="0" algn="l">
              <a:lnSpc>
                <a:spcPts val="1900"/>
              </a:lnSpc>
              <a:buNone/>
              <a:defRPr sz="1100"/>
            </a:lvl1pPr>
          </a:lstStyle>
          <a:p>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 Zeilenabstand 19 Punkt. </a:t>
            </a:r>
          </a:p>
        </p:txBody>
      </p:sp>
    </p:spTree>
    <p:extLst>
      <p:ext uri="{BB962C8B-B14F-4D97-AF65-F5344CB8AC3E}">
        <p14:creationId xmlns:p14="http://schemas.microsoft.com/office/powerpoint/2010/main" val="24913112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C277E232-E3A8-4F72-B025-5C927BA4B3AF}"/>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2" name="Gruppieren 1">
            <a:extLst>
              <a:ext uri="{FF2B5EF4-FFF2-40B4-BE49-F238E27FC236}">
                <a16:creationId xmlns:a16="http://schemas.microsoft.com/office/drawing/2014/main" id="{EBAA5142-12DD-40C8-8FBC-BB2CB4DDB7E0}"/>
              </a:ext>
            </a:extLst>
          </p:cNvPr>
          <p:cNvGrpSpPr/>
          <p:nvPr userDrawn="1"/>
        </p:nvGrpSpPr>
        <p:grpSpPr>
          <a:xfrm>
            <a:off x="4352481" y="1456355"/>
            <a:ext cx="821306" cy="2816318"/>
            <a:chOff x="4354778" y="1456355"/>
            <a:chExt cx="821306" cy="2816318"/>
          </a:xfrm>
        </p:grpSpPr>
        <p:sp>
          <p:nvSpPr>
            <p:cNvPr id="19" name="Abgerundetes Rechteck 68">
              <a:extLst>
                <a:ext uri="{FF2B5EF4-FFF2-40B4-BE49-F238E27FC236}">
                  <a16:creationId xmlns:a16="http://schemas.microsoft.com/office/drawing/2014/main" id="{C60E4D29-1FFE-4F79-AC46-AA38C4647F5A}"/>
                </a:ext>
              </a:extLst>
            </p:cNvPr>
            <p:cNvSpPr/>
            <p:nvPr userDrawn="1"/>
          </p:nvSpPr>
          <p:spPr>
            <a:xfrm rot="16200000">
              <a:off x="3357272" y="2841654"/>
              <a:ext cx="2816318" cy="45719"/>
            </a:xfrm>
            <a:prstGeom prst="roundRect">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Oval 3">
              <a:extLst>
                <a:ext uri="{FF2B5EF4-FFF2-40B4-BE49-F238E27FC236}">
                  <a16:creationId xmlns:a16="http://schemas.microsoft.com/office/drawing/2014/main" id="{2C144787-4C97-4F79-820D-6CE00DB13FBC}"/>
                </a:ext>
              </a:extLst>
            </p:cNvPr>
            <p:cNvSpPr/>
            <p:nvPr userDrawn="1"/>
          </p:nvSpPr>
          <p:spPr>
            <a:xfrm>
              <a:off x="4354778" y="1716812"/>
              <a:ext cx="821306" cy="821306"/>
            </a:xfrm>
            <a:prstGeom prst="ellipse">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Inhaltsplatzhalter 2">
              <a:extLst>
                <a:ext uri="{FF2B5EF4-FFF2-40B4-BE49-F238E27FC236}">
                  <a16:creationId xmlns:a16="http://schemas.microsoft.com/office/drawing/2014/main" id="{6CB45199-4192-46B3-A165-0FA7DD1453D8}"/>
                </a:ext>
              </a:extLst>
            </p:cNvPr>
            <p:cNvSpPr txBox="1">
              <a:spLocks/>
            </p:cNvSpPr>
            <p:nvPr userDrawn="1"/>
          </p:nvSpPr>
          <p:spPr>
            <a:xfrm>
              <a:off x="4543676" y="1978121"/>
              <a:ext cx="443511" cy="275529"/>
            </a:xfrm>
            <a:prstGeom prst="rect">
              <a:avLst/>
            </a:prstGeom>
          </p:spPr>
          <p:txBody>
            <a:bodyPr numCol="1" spcCol="36000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de-DE" sz="1800" dirty="0">
                  <a:solidFill>
                    <a:srgbClr val="4C5D68"/>
                  </a:solidFill>
                  <a:latin typeface="Trebuchet MS" charset="0"/>
                  <a:ea typeface="Trebuchet MS" charset="0"/>
                  <a:cs typeface="Trebuchet MS" charset="0"/>
                </a:rPr>
                <a:t>VS</a:t>
              </a:r>
            </a:p>
          </p:txBody>
        </p:sp>
      </p:grpSp>
      <p:sp>
        <p:nvSpPr>
          <p:cNvPr id="5" name="Textplatzhalter 4">
            <a:extLst>
              <a:ext uri="{FF2B5EF4-FFF2-40B4-BE49-F238E27FC236}">
                <a16:creationId xmlns:a16="http://schemas.microsoft.com/office/drawing/2014/main" id="{DEEF0713-BE53-4085-AB2B-42B83C40330B}"/>
              </a:ext>
            </a:extLst>
          </p:cNvPr>
          <p:cNvSpPr>
            <a:spLocks noGrp="1"/>
          </p:cNvSpPr>
          <p:nvPr>
            <p:ph type="body" sz="quarter" idx="13" hasCustomPrompt="1"/>
          </p:nvPr>
        </p:nvSpPr>
        <p:spPr>
          <a:xfrm>
            <a:off x="1930470" y="1866437"/>
            <a:ext cx="2265363" cy="609600"/>
          </a:xfrm>
        </p:spPr>
        <p:txBody>
          <a:bodyPr/>
          <a:lstStyle>
            <a:lvl1pPr marL="0" indent="0">
              <a:buNone/>
              <a:defRPr sz="1100"/>
            </a:lvl1pPr>
          </a:lstStyle>
          <a:p>
            <a:pPr lvl="0"/>
            <a:r>
              <a:rPr lang="de-DE" dirty="0"/>
              <a:t>Hier handelt es sich um Fließtext in Ebene 1, </a:t>
            </a:r>
            <a:endParaRPr lang="de-AT" dirty="0"/>
          </a:p>
        </p:txBody>
      </p:sp>
      <p:sp>
        <p:nvSpPr>
          <p:cNvPr id="39" name="Textplatzhalter 4">
            <a:extLst>
              <a:ext uri="{FF2B5EF4-FFF2-40B4-BE49-F238E27FC236}">
                <a16:creationId xmlns:a16="http://schemas.microsoft.com/office/drawing/2014/main" id="{DB846662-6959-4798-83A0-96B5F5B43AF4}"/>
              </a:ext>
            </a:extLst>
          </p:cNvPr>
          <p:cNvSpPr>
            <a:spLocks noGrp="1"/>
          </p:cNvSpPr>
          <p:nvPr>
            <p:ph type="body" sz="quarter" idx="14" hasCustomPrompt="1"/>
          </p:nvPr>
        </p:nvSpPr>
        <p:spPr>
          <a:xfrm>
            <a:off x="5330436" y="1866437"/>
            <a:ext cx="2265363" cy="609600"/>
          </a:xfrm>
        </p:spPr>
        <p:txBody>
          <a:bodyPr/>
          <a:lstStyle>
            <a:lvl1pPr marL="0" indent="0">
              <a:buNone/>
              <a:defRPr sz="1100"/>
            </a:lvl1pPr>
          </a:lstStyle>
          <a:p>
            <a:pPr lvl="0"/>
            <a:r>
              <a:rPr lang="de-DE" dirty="0"/>
              <a:t>Hier handelt es sich um Fließtext in Ebene 1, </a:t>
            </a:r>
            <a:endParaRPr lang="de-AT" dirty="0"/>
          </a:p>
        </p:txBody>
      </p:sp>
      <p:sp>
        <p:nvSpPr>
          <p:cNvPr id="38" name="Diagrammplatzhalter 37">
            <a:extLst>
              <a:ext uri="{FF2B5EF4-FFF2-40B4-BE49-F238E27FC236}">
                <a16:creationId xmlns:a16="http://schemas.microsoft.com/office/drawing/2014/main" id="{84545F04-21B8-4BAB-8B97-A0AC8555943B}"/>
              </a:ext>
            </a:extLst>
          </p:cNvPr>
          <p:cNvSpPr>
            <a:spLocks noGrp="1"/>
          </p:cNvSpPr>
          <p:nvPr>
            <p:ph type="chart" sz="quarter" idx="15"/>
          </p:nvPr>
        </p:nvSpPr>
        <p:spPr>
          <a:xfrm>
            <a:off x="1930400" y="2611438"/>
            <a:ext cx="2422525" cy="1660525"/>
          </a:xfrm>
        </p:spPr>
        <p:txBody>
          <a:bodyPr/>
          <a:lstStyle>
            <a:lvl1pPr marL="0" indent="0">
              <a:buNone/>
              <a:defRPr sz="1100"/>
            </a:lvl1pPr>
          </a:lstStyle>
          <a:p>
            <a:r>
              <a:rPr lang="de-DE" sz="1100"/>
              <a:t>Diagramm durch Klicken auf Symbol hinzufügen</a:t>
            </a:r>
            <a:endParaRPr lang="de-AT" dirty="0"/>
          </a:p>
        </p:txBody>
      </p:sp>
      <p:sp>
        <p:nvSpPr>
          <p:cNvPr id="42" name="Diagrammplatzhalter 37">
            <a:extLst>
              <a:ext uri="{FF2B5EF4-FFF2-40B4-BE49-F238E27FC236}">
                <a16:creationId xmlns:a16="http://schemas.microsoft.com/office/drawing/2014/main" id="{FD4CC071-701B-45F2-9F29-C1AA3C893E3A}"/>
              </a:ext>
            </a:extLst>
          </p:cNvPr>
          <p:cNvSpPr>
            <a:spLocks noGrp="1"/>
          </p:cNvSpPr>
          <p:nvPr>
            <p:ph type="chart" sz="quarter" idx="16"/>
          </p:nvPr>
        </p:nvSpPr>
        <p:spPr>
          <a:xfrm>
            <a:off x="5173274" y="2571750"/>
            <a:ext cx="2422525" cy="1660525"/>
          </a:xfrm>
        </p:spPr>
        <p:txBody>
          <a:bodyPr/>
          <a:lstStyle>
            <a:lvl1pPr marL="0" indent="0">
              <a:buNone/>
              <a:defRPr sz="1100"/>
            </a:lvl1pPr>
          </a:lstStyle>
          <a:p>
            <a:r>
              <a:rPr lang="de-DE" sz="1100"/>
              <a:t>Diagramm durch Klicken auf Symbol hinzufügen</a:t>
            </a:r>
            <a:endParaRPr lang="de-AT" dirty="0"/>
          </a:p>
        </p:txBody>
      </p:sp>
      <p:sp>
        <p:nvSpPr>
          <p:cNvPr id="14" name="Bildplatzhalter 2">
            <a:extLst>
              <a:ext uri="{FF2B5EF4-FFF2-40B4-BE49-F238E27FC236}">
                <a16:creationId xmlns:a16="http://schemas.microsoft.com/office/drawing/2014/main" id="{3CB9EF9B-348C-46D5-ACD5-B3FE9195B4F6}"/>
              </a:ext>
            </a:extLst>
          </p:cNvPr>
          <p:cNvSpPr>
            <a:spLocks noGrp="1"/>
          </p:cNvSpPr>
          <p:nvPr>
            <p:ph type="pic" sz="quarter" idx="17"/>
          </p:nvPr>
        </p:nvSpPr>
        <p:spPr>
          <a:xfrm>
            <a:off x="4729163" y="548"/>
            <a:ext cx="4414837" cy="1187450"/>
          </a:xfrm>
        </p:spPr>
        <p:txBody>
          <a:bodyPr anchor="ctr"/>
          <a:lstStyle>
            <a:lvl1pPr marL="0" indent="0" algn="ctr">
              <a:buNone/>
              <a:defRPr sz="1000"/>
            </a:lvl1pPr>
          </a:lstStyle>
          <a:p>
            <a:endParaRPr lang="de-AT" dirty="0"/>
          </a:p>
        </p:txBody>
      </p:sp>
      <p:sp>
        <p:nvSpPr>
          <p:cNvPr id="15" name="Textplatzhalter 11">
            <a:extLst>
              <a:ext uri="{FF2B5EF4-FFF2-40B4-BE49-F238E27FC236}">
                <a16:creationId xmlns:a16="http://schemas.microsoft.com/office/drawing/2014/main" id="{F058A15E-B765-4A18-A670-4C22EA9E6AF5}"/>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6" name="Textplatzhalter 11">
            <a:extLst>
              <a:ext uri="{FF2B5EF4-FFF2-40B4-BE49-F238E27FC236}">
                <a16:creationId xmlns:a16="http://schemas.microsoft.com/office/drawing/2014/main" id="{F56C629F-5CFC-41DE-A673-DA38334016AA}"/>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22" name="Textplatzhalter 2">
            <a:extLst>
              <a:ext uri="{FF2B5EF4-FFF2-40B4-BE49-F238E27FC236}">
                <a16:creationId xmlns:a16="http://schemas.microsoft.com/office/drawing/2014/main" id="{88ED6C53-FEA3-403B-8D7D-F7A9162638A4}"/>
              </a:ext>
            </a:extLst>
          </p:cNvPr>
          <p:cNvSpPr>
            <a:spLocks noGrp="1"/>
          </p:cNvSpPr>
          <p:nvPr>
            <p:ph type="body" sz="quarter" idx="18"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
        <p:nvSpPr>
          <p:cNvPr id="18" name="Foliennummernplatzhalter 1">
            <a:extLst>
              <a:ext uri="{FF2B5EF4-FFF2-40B4-BE49-F238E27FC236}">
                <a16:creationId xmlns:a16="http://schemas.microsoft.com/office/drawing/2014/main" id="{1946DA6D-9016-2746-9892-2E3CAEF8B765}"/>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3" name="Bildplatzhalter 14">
            <a:extLst>
              <a:ext uri="{FF2B5EF4-FFF2-40B4-BE49-F238E27FC236}">
                <a16:creationId xmlns:a16="http://schemas.microsoft.com/office/drawing/2014/main" id="{96BC0449-7F96-7243-B203-463284C0223E}"/>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Tree>
    <p:extLst>
      <p:ext uri="{BB962C8B-B14F-4D97-AF65-F5344CB8AC3E}">
        <p14:creationId xmlns:p14="http://schemas.microsoft.com/office/powerpoint/2010/main" val="15043417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Ö Karte">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84EDD28C-FDE3-4390-A5FE-440056D2555A}"/>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Bildplatzhalter 2">
            <a:extLst>
              <a:ext uri="{FF2B5EF4-FFF2-40B4-BE49-F238E27FC236}">
                <a16:creationId xmlns:a16="http://schemas.microsoft.com/office/drawing/2014/main" id="{3B67636C-529C-4213-81A6-AE6551913D44}"/>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9" name="Textplatzhalter 11">
            <a:extLst>
              <a:ext uri="{FF2B5EF4-FFF2-40B4-BE49-F238E27FC236}">
                <a16:creationId xmlns:a16="http://schemas.microsoft.com/office/drawing/2014/main" id="{A9909DD7-2FD2-4DBA-9A2B-F52CFA7F6B1C}"/>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4FCDB25B-623A-4416-942A-2B9F7C069098}"/>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5"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pic>
        <p:nvPicPr>
          <p:cNvPr id="16" name="Bild 1">
            <a:extLst>
              <a:ext uri="{FF2B5EF4-FFF2-40B4-BE49-F238E27FC236}">
                <a16:creationId xmlns:a16="http://schemas.microsoft.com/office/drawing/2014/main" id="{DDB2DF03-F6A3-4ED1-938F-2CCAE9B7D5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64896" y="1594969"/>
            <a:ext cx="3614208" cy="3159182"/>
          </a:xfrm>
          <a:prstGeom prst="rect">
            <a:avLst/>
          </a:prstGeom>
        </p:spPr>
      </p:pic>
      <p:sp>
        <p:nvSpPr>
          <p:cNvPr id="12" name="Foliennummernplatzhalter 1">
            <a:extLst>
              <a:ext uri="{FF2B5EF4-FFF2-40B4-BE49-F238E27FC236}">
                <a16:creationId xmlns:a16="http://schemas.microsoft.com/office/drawing/2014/main" id="{533E1684-B3CF-A240-9C8F-422636ED6B9E}"/>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7" name="Bildplatzhalter 14">
            <a:extLst>
              <a:ext uri="{FF2B5EF4-FFF2-40B4-BE49-F238E27FC236}">
                <a16:creationId xmlns:a16="http://schemas.microsoft.com/office/drawing/2014/main" id="{6C7E1433-4144-0D48-8249-037A0676195D}"/>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60" name="Textplatzhalter 20">
            <a:extLst>
              <a:ext uri="{FF2B5EF4-FFF2-40B4-BE49-F238E27FC236}">
                <a16:creationId xmlns:a16="http://schemas.microsoft.com/office/drawing/2014/main" id="{E5C7E0B7-5823-47B2-AB1B-655641D1FD67}"/>
              </a:ext>
            </a:extLst>
          </p:cNvPr>
          <p:cNvSpPr>
            <a:spLocks noGrp="1"/>
          </p:cNvSpPr>
          <p:nvPr>
            <p:ph type="body" sz="quarter" idx="15" hasCustomPrompt="1"/>
          </p:nvPr>
        </p:nvSpPr>
        <p:spPr>
          <a:xfrm>
            <a:off x="538480" y="3083394"/>
            <a:ext cx="1988571" cy="2011131"/>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 Zeilenabstand 19 Punkt</a:t>
            </a:r>
            <a:endParaRPr lang="de-AT" dirty="0"/>
          </a:p>
        </p:txBody>
      </p:sp>
    </p:spTree>
    <p:extLst>
      <p:ext uri="{BB962C8B-B14F-4D97-AF65-F5344CB8AC3E}">
        <p14:creationId xmlns:p14="http://schemas.microsoft.com/office/powerpoint/2010/main" val="6018926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Österreich Karte">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344EA68E-9A5B-4BD8-A2A5-9F18F2180C8E}"/>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Bildplatzhalter 2">
            <a:extLst>
              <a:ext uri="{FF2B5EF4-FFF2-40B4-BE49-F238E27FC236}">
                <a16:creationId xmlns:a16="http://schemas.microsoft.com/office/drawing/2014/main" id="{67471A4E-2526-4EB1-9D1B-A636056903E5}"/>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endParaRPr lang="de-AT" dirty="0"/>
          </a:p>
        </p:txBody>
      </p:sp>
      <p:sp>
        <p:nvSpPr>
          <p:cNvPr id="10" name="Textplatzhalter 11">
            <a:extLst>
              <a:ext uri="{FF2B5EF4-FFF2-40B4-BE49-F238E27FC236}">
                <a16:creationId xmlns:a16="http://schemas.microsoft.com/office/drawing/2014/main" id="{47084605-4A4A-4D0F-88DE-CFF4543B96CF}"/>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1" name="Textplatzhalter 11">
            <a:extLst>
              <a:ext uri="{FF2B5EF4-FFF2-40B4-BE49-F238E27FC236}">
                <a16:creationId xmlns:a16="http://schemas.microsoft.com/office/drawing/2014/main" id="{65D43DA0-2044-44C2-975D-899D04916958}"/>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6" name="Textplatzhalter 2">
            <a:extLst>
              <a:ext uri="{FF2B5EF4-FFF2-40B4-BE49-F238E27FC236}">
                <a16:creationId xmlns:a16="http://schemas.microsoft.com/office/drawing/2014/main" id="{2D889CE7-1EEB-40F4-81F8-AADBF00361A6}"/>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pic>
        <p:nvPicPr>
          <p:cNvPr id="17" name="Bild 3">
            <a:extLst>
              <a:ext uri="{FF2B5EF4-FFF2-40B4-BE49-F238E27FC236}">
                <a16:creationId xmlns:a16="http://schemas.microsoft.com/office/drawing/2014/main" id="{D1A75717-A33A-46A5-9D77-F1F32098F0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15418" y="1377236"/>
            <a:ext cx="5871355" cy="3572745"/>
          </a:xfrm>
          <a:prstGeom prst="rect">
            <a:avLst/>
          </a:prstGeom>
        </p:spPr>
      </p:pic>
      <p:sp>
        <p:nvSpPr>
          <p:cNvPr id="13" name="Foliennummernplatzhalter 1">
            <a:extLst>
              <a:ext uri="{FF2B5EF4-FFF2-40B4-BE49-F238E27FC236}">
                <a16:creationId xmlns:a16="http://schemas.microsoft.com/office/drawing/2014/main" id="{9599B270-0ECC-8944-B23B-EE1F62AEC01B}"/>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8" name="Bildplatzhalter 14">
            <a:extLst>
              <a:ext uri="{FF2B5EF4-FFF2-40B4-BE49-F238E27FC236}">
                <a16:creationId xmlns:a16="http://schemas.microsoft.com/office/drawing/2014/main" id="{77C08730-412E-D342-AAF0-5FF4650E149E}"/>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60" name="Textplatzhalter 20">
            <a:extLst>
              <a:ext uri="{FF2B5EF4-FFF2-40B4-BE49-F238E27FC236}">
                <a16:creationId xmlns:a16="http://schemas.microsoft.com/office/drawing/2014/main" id="{E5C7E0B7-5823-47B2-AB1B-655641D1FD67}"/>
              </a:ext>
            </a:extLst>
          </p:cNvPr>
          <p:cNvSpPr>
            <a:spLocks noGrp="1"/>
          </p:cNvSpPr>
          <p:nvPr>
            <p:ph type="body" sz="quarter" idx="15" hasCustomPrompt="1"/>
          </p:nvPr>
        </p:nvSpPr>
        <p:spPr>
          <a:xfrm>
            <a:off x="538480" y="3083394"/>
            <a:ext cx="1988571" cy="2011131"/>
          </a:xfrm>
        </p:spPr>
        <p:txBody>
          <a:bodyPr/>
          <a:lstStyle>
            <a:lvl1pPr marL="0" indent="0">
              <a:buNone/>
              <a:defRPr lang="de-DE" sz="15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 Zeilenabstand 19 Punkt</a:t>
            </a:r>
            <a:endParaRPr lang="de-AT" dirty="0"/>
          </a:p>
        </p:txBody>
      </p:sp>
    </p:spTree>
    <p:extLst>
      <p:ext uri="{BB962C8B-B14F-4D97-AF65-F5344CB8AC3E}">
        <p14:creationId xmlns:p14="http://schemas.microsoft.com/office/powerpoint/2010/main" val="28413323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eer mit Kopfbereich">
    <p:spTree>
      <p:nvGrpSpPr>
        <p:cNvPr id="1" name=""/>
        <p:cNvGrpSpPr/>
        <p:nvPr/>
      </p:nvGrpSpPr>
      <p:grpSpPr>
        <a:xfrm>
          <a:off x="0" y="0"/>
          <a:ext cx="0" cy="0"/>
          <a:chOff x="0" y="0"/>
          <a:chExt cx="0" cy="0"/>
        </a:xfrm>
      </p:grpSpPr>
      <p:sp>
        <p:nvSpPr>
          <p:cNvPr id="80" name="Rechteck 79">
            <a:extLst>
              <a:ext uri="{FF2B5EF4-FFF2-40B4-BE49-F238E27FC236}">
                <a16:creationId xmlns:a16="http://schemas.microsoft.com/office/drawing/2014/main" id="{8D598AED-B1B9-4339-ACE5-73D270EE9C9A}"/>
              </a:ext>
            </a:extLst>
          </p:cNvPr>
          <p:cNvSpPr/>
          <p:nvPr userDrawn="1"/>
        </p:nvSpPr>
        <p:spPr>
          <a:xfrm>
            <a:off x="0" y="0"/>
            <a:ext cx="9144000" cy="1187998"/>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4" name="Bildplatzhalter 2">
            <a:extLst>
              <a:ext uri="{FF2B5EF4-FFF2-40B4-BE49-F238E27FC236}">
                <a16:creationId xmlns:a16="http://schemas.microsoft.com/office/drawing/2014/main" id="{1604E75B-B9F1-48FD-BE4D-B7CEF62FEA0D}"/>
              </a:ext>
            </a:extLst>
          </p:cNvPr>
          <p:cNvSpPr>
            <a:spLocks noGrp="1"/>
          </p:cNvSpPr>
          <p:nvPr>
            <p:ph type="pic" sz="quarter" idx="41"/>
          </p:nvPr>
        </p:nvSpPr>
        <p:spPr>
          <a:xfrm>
            <a:off x="4730400" y="0"/>
            <a:ext cx="4414837" cy="1187450"/>
          </a:xfrm>
        </p:spPr>
        <p:txBody>
          <a:bodyPr anchor="ctr"/>
          <a:lstStyle>
            <a:lvl1pPr marL="0" indent="0" algn="ctr">
              <a:buNone/>
              <a:defRPr sz="1000"/>
            </a:lvl1pPr>
          </a:lstStyle>
          <a:p>
            <a:endParaRPr lang="de-AT" dirty="0"/>
          </a:p>
        </p:txBody>
      </p:sp>
      <p:sp>
        <p:nvSpPr>
          <p:cNvPr id="67" name="Textplatzhalter 11">
            <a:extLst>
              <a:ext uri="{FF2B5EF4-FFF2-40B4-BE49-F238E27FC236}">
                <a16:creationId xmlns:a16="http://schemas.microsoft.com/office/drawing/2014/main" id="{2A7DE03B-46EF-47CA-899C-E786C249DB79}"/>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70" name="Textplatzhalter 11">
            <a:extLst>
              <a:ext uri="{FF2B5EF4-FFF2-40B4-BE49-F238E27FC236}">
                <a16:creationId xmlns:a16="http://schemas.microsoft.com/office/drawing/2014/main" id="{6597E188-07A9-41C2-B13E-9A41070898E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8" name="Foliennummernplatzhalter 1">
            <a:extLst>
              <a:ext uri="{FF2B5EF4-FFF2-40B4-BE49-F238E27FC236}">
                <a16:creationId xmlns:a16="http://schemas.microsoft.com/office/drawing/2014/main" id="{59928478-39B5-264C-8A20-32A2FC90B96E}"/>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0" name="Bildplatzhalter 14">
            <a:extLst>
              <a:ext uri="{FF2B5EF4-FFF2-40B4-BE49-F238E27FC236}">
                <a16:creationId xmlns:a16="http://schemas.microsoft.com/office/drawing/2014/main" id="{E4EC4691-79D3-2446-85E9-7FFA640E2363}"/>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11" name="Bildplatzhalter 14">
            <a:extLst>
              <a:ext uri="{FF2B5EF4-FFF2-40B4-BE49-F238E27FC236}">
                <a16:creationId xmlns:a16="http://schemas.microsoft.com/office/drawing/2014/main" id="{F872BE36-CE53-2E47-9C63-D76B2401D586}"/>
              </a:ext>
            </a:extLst>
          </p:cNvPr>
          <p:cNvSpPr>
            <a:spLocks noGrp="1"/>
          </p:cNvSpPr>
          <p:nvPr>
            <p:ph type="pic" sz="quarter" idx="18" hasCustomPrompt="1"/>
          </p:nvPr>
        </p:nvSpPr>
        <p:spPr>
          <a:xfrm>
            <a:off x="7264717" y="999500"/>
            <a:ext cx="1441450" cy="1071896"/>
          </a:xfrm>
        </p:spPr>
        <p:txBody>
          <a:bodyPr anchor="ctr" anchorCtr="1"/>
          <a:lstStyle>
            <a:lvl1pPr marL="0" indent="0">
              <a:buNone/>
              <a:defRPr sz="1100"/>
            </a:lvl1pPr>
          </a:lstStyle>
          <a:p>
            <a:r>
              <a:rPr lang="de-AT" dirty="0"/>
              <a:t>LOGO</a:t>
            </a:r>
          </a:p>
        </p:txBody>
      </p:sp>
      <p:sp>
        <p:nvSpPr>
          <p:cNvPr id="12"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6204160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4" name="Foliennummernplatzhalter 1">
            <a:extLst>
              <a:ext uri="{FF2B5EF4-FFF2-40B4-BE49-F238E27FC236}">
                <a16:creationId xmlns:a16="http://schemas.microsoft.com/office/drawing/2014/main" id="{F7B3E212-6B43-1944-B56B-83A07CEE457A}"/>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6" name="Bildplatzhalter 14">
            <a:extLst>
              <a:ext uri="{FF2B5EF4-FFF2-40B4-BE49-F238E27FC236}">
                <a16:creationId xmlns:a16="http://schemas.microsoft.com/office/drawing/2014/main" id="{EA5B29F5-107F-4146-9762-5FCB7C2335E5}"/>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7" name="Textplatzhalter 2">
            <a:extLst>
              <a:ext uri="{FF2B5EF4-FFF2-40B4-BE49-F238E27FC236}">
                <a16:creationId xmlns:a16="http://schemas.microsoft.com/office/drawing/2014/main" id="{6AD4D05D-2D9E-4C63-8685-483D31534EF7}"/>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6999213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Ende">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E71D247-B69F-41B8-9A06-CAEF264E1ACD}"/>
              </a:ext>
            </a:extLst>
          </p:cNvPr>
          <p:cNvSpPr/>
          <p:nvPr userDrawn="1"/>
        </p:nvSpPr>
        <p:spPr>
          <a:xfrm>
            <a:off x="0" y="0"/>
            <a:ext cx="9144000" cy="5143500"/>
          </a:xfrm>
          <a:prstGeom prst="rect">
            <a:avLst/>
          </a:prstGeom>
          <a:gradFill flip="none" rotWithShape="1">
            <a:gsLst>
              <a:gs pos="27000">
                <a:schemeClr val="accent3">
                  <a:lumMod val="5000"/>
                  <a:lumOff val="95000"/>
                </a:schemeClr>
              </a:gs>
              <a:gs pos="79000">
                <a:schemeClr val="accent3">
                  <a:lumMod val="45000"/>
                  <a:lumOff val="55000"/>
                </a:schemeClr>
              </a:gs>
              <a:gs pos="100000">
                <a:schemeClr val="accent3">
                  <a:lumMod val="45000"/>
                  <a:lumOff val="55000"/>
                </a:schemeClr>
              </a:gs>
              <a:gs pos="100000">
                <a:schemeClr val="accent3">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Foliennummernplatzhalter 1">
            <a:extLst>
              <a:ext uri="{FF2B5EF4-FFF2-40B4-BE49-F238E27FC236}">
                <a16:creationId xmlns:a16="http://schemas.microsoft.com/office/drawing/2014/main" id="{19090298-E7FE-9F4F-A99E-72D1D7E17C39}"/>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pic>
        <p:nvPicPr>
          <p:cNvPr id="5" name="Grafik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52000" y="1959124"/>
            <a:ext cx="3240000" cy="1225253"/>
          </a:xfrm>
          <a:prstGeom prst="rect">
            <a:avLst/>
          </a:prstGeom>
        </p:spPr>
      </p:pic>
    </p:spTree>
    <p:extLst>
      <p:ext uri="{BB962C8B-B14F-4D97-AF65-F5344CB8AC3E}">
        <p14:creationId xmlns:p14="http://schemas.microsoft.com/office/powerpoint/2010/main" val="126383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folie mit Infografik 1">
    <p:spTree>
      <p:nvGrpSpPr>
        <p:cNvPr id="1" name=""/>
        <p:cNvGrpSpPr/>
        <p:nvPr/>
      </p:nvGrpSpPr>
      <p:grpSpPr>
        <a:xfrm>
          <a:off x="0" y="0"/>
          <a:ext cx="0" cy="0"/>
          <a:chOff x="0" y="0"/>
          <a:chExt cx="0" cy="0"/>
        </a:xfrm>
      </p:grpSpPr>
      <p:grpSp>
        <p:nvGrpSpPr>
          <p:cNvPr id="3" name="Gruppieren 2">
            <a:extLst>
              <a:ext uri="{FF2B5EF4-FFF2-40B4-BE49-F238E27FC236}">
                <a16:creationId xmlns:a16="http://schemas.microsoft.com/office/drawing/2014/main" id="{4C5D1D2E-38A9-43F4-8D72-E758D21493D9}"/>
              </a:ext>
            </a:extLst>
          </p:cNvPr>
          <p:cNvGrpSpPr/>
          <p:nvPr userDrawn="1"/>
        </p:nvGrpSpPr>
        <p:grpSpPr>
          <a:xfrm>
            <a:off x="4225336" y="1390719"/>
            <a:ext cx="583787" cy="583787"/>
            <a:chOff x="4044695" y="1417223"/>
            <a:chExt cx="583787" cy="583787"/>
          </a:xfrm>
        </p:grpSpPr>
        <p:sp>
          <p:nvSpPr>
            <p:cNvPr id="18" name="Oval 13">
              <a:extLst>
                <a:ext uri="{FF2B5EF4-FFF2-40B4-BE49-F238E27FC236}">
                  <a16:creationId xmlns:a16="http://schemas.microsoft.com/office/drawing/2014/main" id="{133ECAA3-B794-458F-B485-688434C6E7C9}"/>
                </a:ext>
              </a:extLst>
            </p:cNvPr>
            <p:cNvSpPr/>
            <p:nvPr userDrawn="1"/>
          </p:nvSpPr>
          <p:spPr>
            <a:xfrm>
              <a:off x="4044695" y="1417223"/>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Oval 8">
              <a:extLst>
                <a:ext uri="{FF2B5EF4-FFF2-40B4-BE49-F238E27FC236}">
                  <a16:creationId xmlns:a16="http://schemas.microsoft.com/office/drawing/2014/main" id="{18B56BE7-B365-4932-98C7-93E39C4FD42E}"/>
                </a:ext>
              </a:extLst>
            </p:cNvPr>
            <p:cNvSpPr/>
            <p:nvPr userDrawn="1"/>
          </p:nvSpPr>
          <p:spPr>
            <a:xfrm>
              <a:off x="4116056" y="1488584"/>
              <a:ext cx="441065" cy="441065"/>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 name="Gruppieren 1">
            <a:extLst>
              <a:ext uri="{FF2B5EF4-FFF2-40B4-BE49-F238E27FC236}">
                <a16:creationId xmlns:a16="http://schemas.microsoft.com/office/drawing/2014/main" id="{A4A5B714-5887-4065-8610-4B944B822440}"/>
              </a:ext>
            </a:extLst>
          </p:cNvPr>
          <p:cNvGrpSpPr/>
          <p:nvPr userDrawn="1"/>
        </p:nvGrpSpPr>
        <p:grpSpPr>
          <a:xfrm>
            <a:off x="1517912" y="1385256"/>
            <a:ext cx="583787" cy="583787"/>
            <a:chOff x="1343482" y="1411760"/>
            <a:chExt cx="583787" cy="583787"/>
          </a:xfrm>
        </p:grpSpPr>
        <p:sp>
          <p:nvSpPr>
            <p:cNvPr id="16" name="Oval 15">
              <a:extLst>
                <a:ext uri="{FF2B5EF4-FFF2-40B4-BE49-F238E27FC236}">
                  <a16:creationId xmlns:a16="http://schemas.microsoft.com/office/drawing/2014/main" id="{B1A658EF-47ED-46F1-A56B-43B750987F23}"/>
                </a:ext>
              </a:extLst>
            </p:cNvPr>
            <p:cNvSpPr/>
            <p:nvPr userDrawn="1"/>
          </p:nvSpPr>
          <p:spPr>
            <a:xfrm>
              <a:off x="1343482" y="1411760"/>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Oval 5">
              <a:extLst>
                <a:ext uri="{FF2B5EF4-FFF2-40B4-BE49-F238E27FC236}">
                  <a16:creationId xmlns:a16="http://schemas.microsoft.com/office/drawing/2014/main" id="{DDEB319B-39F1-476A-9675-A3044434F2A5}"/>
                </a:ext>
              </a:extLst>
            </p:cNvPr>
            <p:cNvSpPr/>
            <p:nvPr userDrawn="1"/>
          </p:nvSpPr>
          <p:spPr>
            <a:xfrm>
              <a:off x="1414843" y="1483121"/>
              <a:ext cx="441064" cy="441064"/>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9" name="Rechteck 28">
            <a:extLst>
              <a:ext uri="{FF2B5EF4-FFF2-40B4-BE49-F238E27FC236}">
                <a16:creationId xmlns:a16="http://schemas.microsoft.com/office/drawing/2014/main" id="{345DE063-0E0C-4B73-B107-033A6D179527}"/>
              </a:ext>
            </a:extLst>
          </p:cNvPr>
          <p:cNvSpPr/>
          <p:nvPr userDrawn="1"/>
        </p:nvSpPr>
        <p:spPr>
          <a:xfrm>
            <a:off x="0" y="3"/>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7" name="Gruppieren 6">
            <a:extLst>
              <a:ext uri="{FF2B5EF4-FFF2-40B4-BE49-F238E27FC236}">
                <a16:creationId xmlns:a16="http://schemas.microsoft.com/office/drawing/2014/main" id="{C6807213-85F8-47F9-9FB2-F70174286847}"/>
              </a:ext>
            </a:extLst>
          </p:cNvPr>
          <p:cNvGrpSpPr/>
          <p:nvPr userDrawn="1"/>
        </p:nvGrpSpPr>
        <p:grpSpPr>
          <a:xfrm>
            <a:off x="6932760" y="1385257"/>
            <a:ext cx="583787" cy="583787"/>
            <a:chOff x="6858686" y="1411761"/>
            <a:chExt cx="583787" cy="583787"/>
          </a:xfrm>
        </p:grpSpPr>
        <p:sp>
          <p:nvSpPr>
            <p:cNvPr id="17" name="Oval 14">
              <a:extLst>
                <a:ext uri="{FF2B5EF4-FFF2-40B4-BE49-F238E27FC236}">
                  <a16:creationId xmlns:a16="http://schemas.microsoft.com/office/drawing/2014/main" id="{CF0ACB56-3C08-40DE-A4D4-A8C3C99DF610}"/>
                </a:ext>
              </a:extLst>
            </p:cNvPr>
            <p:cNvSpPr/>
            <p:nvPr userDrawn="1"/>
          </p:nvSpPr>
          <p:spPr>
            <a:xfrm>
              <a:off x="6858686" y="1411761"/>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 11">
              <a:extLst>
                <a:ext uri="{FF2B5EF4-FFF2-40B4-BE49-F238E27FC236}">
                  <a16:creationId xmlns:a16="http://schemas.microsoft.com/office/drawing/2014/main" id="{C8017A0F-75E2-4707-9395-4111CDFC45D8}"/>
                </a:ext>
              </a:extLst>
            </p:cNvPr>
            <p:cNvSpPr/>
            <p:nvPr userDrawn="1"/>
          </p:nvSpPr>
          <p:spPr>
            <a:xfrm>
              <a:off x="6930047" y="1483122"/>
              <a:ext cx="441065" cy="441065"/>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2" name="Bildplatzhalter 3">
            <a:extLst>
              <a:ext uri="{FF2B5EF4-FFF2-40B4-BE49-F238E27FC236}">
                <a16:creationId xmlns:a16="http://schemas.microsoft.com/office/drawing/2014/main" id="{CAEC2529-0E63-4AC5-8397-7CE72E2EE393}"/>
              </a:ext>
            </a:extLst>
          </p:cNvPr>
          <p:cNvSpPr>
            <a:spLocks noGrp="1" noChangeAspect="1"/>
          </p:cNvSpPr>
          <p:nvPr>
            <p:ph type="pic" sz="quarter" idx="18" hasCustomPrompt="1"/>
          </p:nvPr>
        </p:nvSpPr>
        <p:spPr>
          <a:xfrm>
            <a:off x="1629805" y="1497149"/>
            <a:ext cx="360000" cy="360000"/>
          </a:xfrm>
        </p:spPr>
        <p:txBody>
          <a:bodyPr/>
          <a:lstStyle>
            <a:lvl1pPr marL="0" indent="0">
              <a:buNone/>
              <a:defRPr/>
            </a:lvl1pPr>
          </a:lstStyle>
          <a:p>
            <a:r>
              <a:rPr lang="de-AT" dirty="0"/>
              <a:t> </a:t>
            </a:r>
          </a:p>
        </p:txBody>
      </p:sp>
      <p:sp>
        <p:nvSpPr>
          <p:cNvPr id="34" name="Bildplatzhalter 3">
            <a:extLst>
              <a:ext uri="{FF2B5EF4-FFF2-40B4-BE49-F238E27FC236}">
                <a16:creationId xmlns:a16="http://schemas.microsoft.com/office/drawing/2014/main" id="{31958A3A-9E41-4063-B993-87714B2D281B}"/>
              </a:ext>
            </a:extLst>
          </p:cNvPr>
          <p:cNvSpPr>
            <a:spLocks noGrp="1" noChangeAspect="1"/>
          </p:cNvSpPr>
          <p:nvPr>
            <p:ph type="pic" sz="quarter" idx="20" hasCustomPrompt="1"/>
          </p:nvPr>
        </p:nvSpPr>
        <p:spPr>
          <a:xfrm>
            <a:off x="7044653" y="1497150"/>
            <a:ext cx="360000" cy="360000"/>
          </a:xfrm>
        </p:spPr>
        <p:txBody>
          <a:bodyPr/>
          <a:lstStyle>
            <a:lvl1pPr marL="0" indent="0">
              <a:buNone/>
              <a:defRPr/>
            </a:lvl1pPr>
          </a:lstStyle>
          <a:p>
            <a:r>
              <a:rPr lang="de-AT" dirty="0"/>
              <a:t> </a:t>
            </a:r>
          </a:p>
        </p:txBody>
      </p:sp>
      <p:sp>
        <p:nvSpPr>
          <p:cNvPr id="35" name="Bildplatzhalter 3">
            <a:extLst>
              <a:ext uri="{FF2B5EF4-FFF2-40B4-BE49-F238E27FC236}">
                <a16:creationId xmlns:a16="http://schemas.microsoft.com/office/drawing/2014/main" id="{83268831-F97B-44C0-82BB-FED6C72EF2DD}"/>
              </a:ext>
            </a:extLst>
          </p:cNvPr>
          <p:cNvSpPr>
            <a:spLocks noGrp="1" noChangeAspect="1"/>
          </p:cNvSpPr>
          <p:nvPr>
            <p:ph type="pic" sz="quarter" idx="21" hasCustomPrompt="1"/>
          </p:nvPr>
        </p:nvSpPr>
        <p:spPr>
          <a:xfrm>
            <a:off x="4337229" y="1502612"/>
            <a:ext cx="360000" cy="360000"/>
          </a:xfrm>
        </p:spPr>
        <p:txBody>
          <a:bodyPr/>
          <a:lstStyle>
            <a:lvl1pPr marL="0" indent="0">
              <a:buNone/>
              <a:defRPr/>
            </a:lvl1pPr>
          </a:lstStyle>
          <a:p>
            <a:r>
              <a:rPr lang="de-AT" dirty="0"/>
              <a:t> </a:t>
            </a:r>
          </a:p>
        </p:txBody>
      </p:sp>
      <p:sp>
        <p:nvSpPr>
          <p:cNvPr id="38" name="Textplatzhalter 20">
            <a:extLst>
              <a:ext uri="{FF2B5EF4-FFF2-40B4-BE49-F238E27FC236}">
                <a16:creationId xmlns:a16="http://schemas.microsoft.com/office/drawing/2014/main" id="{8F57F0B9-BE91-488A-A6B7-D14163DD97D8}"/>
              </a:ext>
            </a:extLst>
          </p:cNvPr>
          <p:cNvSpPr>
            <a:spLocks noGrp="1"/>
          </p:cNvSpPr>
          <p:nvPr>
            <p:ph type="body" sz="quarter" idx="23" hasCustomPrompt="1"/>
          </p:nvPr>
        </p:nvSpPr>
        <p:spPr>
          <a:xfrm>
            <a:off x="5953328" y="2153548"/>
            <a:ext cx="2542650" cy="2455928"/>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21" name="Bildplatzhalter 2">
            <a:extLst>
              <a:ext uri="{FF2B5EF4-FFF2-40B4-BE49-F238E27FC236}">
                <a16:creationId xmlns:a16="http://schemas.microsoft.com/office/drawing/2014/main" id="{1094ABDD-8464-4EDF-830C-0F75EF05AEA4}"/>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23" name="Textplatzhalter 11">
            <a:extLst>
              <a:ext uri="{FF2B5EF4-FFF2-40B4-BE49-F238E27FC236}">
                <a16:creationId xmlns:a16="http://schemas.microsoft.com/office/drawing/2014/main" id="{84B8440F-3F48-4FC7-AFEA-E365F0C97FB2}"/>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4364FF6C-1199-4718-AB26-FA41F2DA0955}"/>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0" name="Bildplatzhalter 14">
            <a:extLst>
              <a:ext uri="{FF2B5EF4-FFF2-40B4-BE49-F238E27FC236}">
                <a16:creationId xmlns:a16="http://schemas.microsoft.com/office/drawing/2014/main" id="{2ECB1DA8-150A-CC4B-A925-EB542F0306CD}"/>
              </a:ext>
            </a:extLst>
          </p:cNvPr>
          <p:cNvSpPr>
            <a:spLocks noGrp="1"/>
          </p:cNvSpPr>
          <p:nvPr>
            <p:ph type="pic" sz="quarter" idx="24"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6" name="Textplatzhalter 20">
            <a:extLst>
              <a:ext uri="{FF2B5EF4-FFF2-40B4-BE49-F238E27FC236}">
                <a16:creationId xmlns:a16="http://schemas.microsoft.com/office/drawing/2014/main" id="{DAA84932-0A75-416A-892E-A46FBEA2232F}"/>
              </a:ext>
            </a:extLst>
          </p:cNvPr>
          <p:cNvSpPr>
            <a:spLocks noGrp="1"/>
          </p:cNvSpPr>
          <p:nvPr>
            <p:ph type="body" sz="quarter" idx="15" hasCustomPrompt="1"/>
          </p:nvPr>
        </p:nvSpPr>
        <p:spPr>
          <a:xfrm>
            <a:off x="538480" y="2153547"/>
            <a:ext cx="2542650" cy="2455929"/>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pPr lvl="0"/>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37" name="Textplatzhalter 20">
            <a:extLst>
              <a:ext uri="{FF2B5EF4-FFF2-40B4-BE49-F238E27FC236}">
                <a16:creationId xmlns:a16="http://schemas.microsoft.com/office/drawing/2014/main" id="{DD99E812-B231-4E8D-AA95-021ECACB154C}"/>
              </a:ext>
            </a:extLst>
          </p:cNvPr>
          <p:cNvSpPr>
            <a:spLocks noGrp="1"/>
          </p:cNvSpPr>
          <p:nvPr>
            <p:ph type="body" sz="quarter" idx="22" hasCustomPrompt="1"/>
          </p:nvPr>
        </p:nvSpPr>
        <p:spPr>
          <a:xfrm>
            <a:off x="3245904" y="2153547"/>
            <a:ext cx="2542650" cy="2455929"/>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Titel (</a:t>
            </a:r>
            <a:r>
              <a:rPr lang="de-AT" dirty="0" err="1"/>
              <a:t>trebuchet</a:t>
            </a:r>
            <a:r>
              <a:rPr lang="de-AT" dirty="0"/>
              <a:t>, 16)</a:t>
            </a:r>
          </a:p>
          <a:p>
            <a:pPr lvl="1"/>
            <a:r>
              <a:rPr lang="de-DE" dirty="0"/>
              <a:t>Hier handelt es sich um Fließtext in Ebene 2, Trebuchet 11 Punkt, linksbündig, Zeilenabstand 19 Punkt. Hier handelt es sich um Fließtext in Ebene 2, Trebuchet 11 Punkt, linksbündig, Zeilenabstand 19 Punkt. Hier handelt es sich um Fließtext Zeilenabstand 19 Punkt. Hier handelt es sich um Fließtext </a:t>
            </a:r>
          </a:p>
        </p:txBody>
      </p:sp>
      <p:sp>
        <p:nvSpPr>
          <p:cNvPr id="31" name="Foliennummernplatzhalter 1">
            <a:extLst>
              <a:ext uri="{FF2B5EF4-FFF2-40B4-BE49-F238E27FC236}">
                <a16:creationId xmlns:a16="http://schemas.microsoft.com/office/drawing/2014/main" id="{A13312FB-DDDC-8F41-8B39-4120091D08F0}"/>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28" name="Textplatzhalter 2">
            <a:extLst>
              <a:ext uri="{FF2B5EF4-FFF2-40B4-BE49-F238E27FC236}">
                <a16:creationId xmlns:a16="http://schemas.microsoft.com/office/drawing/2014/main" id="{E7596291-513E-467E-BE99-0C07D71B4582}"/>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1190799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folie mit Infografik 2">
    <p:spTree>
      <p:nvGrpSpPr>
        <p:cNvPr id="1" name=""/>
        <p:cNvGrpSpPr/>
        <p:nvPr/>
      </p:nvGrpSpPr>
      <p:grpSpPr>
        <a:xfrm>
          <a:off x="0" y="0"/>
          <a:ext cx="0" cy="0"/>
          <a:chOff x="0" y="0"/>
          <a:chExt cx="0" cy="0"/>
        </a:xfrm>
      </p:grpSpPr>
      <p:sp>
        <p:nvSpPr>
          <p:cNvPr id="35" name="Oval 15">
            <a:extLst>
              <a:ext uri="{FF2B5EF4-FFF2-40B4-BE49-F238E27FC236}">
                <a16:creationId xmlns:a16="http://schemas.microsoft.com/office/drawing/2014/main" id="{184FBDF5-0CCD-4462-A251-BB90CAF53472}"/>
              </a:ext>
            </a:extLst>
          </p:cNvPr>
          <p:cNvSpPr/>
          <p:nvPr userDrawn="1"/>
        </p:nvSpPr>
        <p:spPr>
          <a:xfrm>
            <a:off x="5972531" y="3075268"/>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Oval 15">
            <a:extLst>
              <a:ext uri="{FF2B5EF4-FFF2-40B4-BE49-F238E27FC236}">
                <a16:creationId xmlns:a16="http://schemas.microsoft.com/office/drawing/2014/main" id="{8AAE6C1C-D39C-4863-9504-901DE472359D}"/>
              </a:ext>
            </a:extLst>
          </p:cNvPr>
          <p:cNvSpPr/>
          <p:nvPr userDrawn="1"/>
        </p:nvSpPr>
        <p:spPr>
          <a:xfrm>
            <a:off x="5972531" y="1720394"/>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Oval 15">
            <a:extLst>
              <a:ext uri="{FF2B5EF4-FFF2-40B4-BE49-F238E27FC236}">
                <a16:creationId xmlns:a16="http://schemas.microsoft.com/office/drawing/2014/main" id="{1901B26A-A11E-4DF1-B16A-B8A2BBB2F377}"/>
              </a:ext>
            </a:extLst>
          </p:cNvPr>
          <p:cNvSpPr/>
          <p:nvPr userDrawn="1"/>
        </p:nvSpPr>
        <p:spPr>
          <a:xfrm>
            <a:off x="3277030" y="3067071"/>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15">
            <a:extLst>
              <a:ext uri="{FF2B5EF4-FFF2-40B4-BE49-F238E27FC236}">
                <a16:creationId xmlns:a16="http://schemas.microsoft.com/office/drawing/2014/main" id="{D82DEDA4-E847-43AE-899D-2B412559A117}"/>
              </a:ext>
            </a:extLst>
          </p:cNvPr>
          <p:cNvSpPr/>
          <p:nvPr userDrawn="1"/>
        </p:nvSpPr>
        <p:spPr>
          <a:xfrm>
            <a:off x="3277030" y="1703601"/>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Oval 15">
            <a:extLst>
              <a:ext uri="{FF2B5EF4-FFF2-40B4-BE49-F238E27FC236}">
                <a16:creationId xmlns:a16="http://schemas.microsoft.com/office/drawing/2014/main" id="{E4B63F2A-E210-4BDA-B693-2262FDFD7F29}"/>
              </a:ext>
            </a:extLst>
          </p:cNvPr>
          <p:cNvSpPr/>
          <p:nvPr userDrawn="1"/>
        </p:nvSpPr>
        <p:spPr>
          <a:xfrm>
            <a:off x="581528" y="3058874"/>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Oval 15">
            <a:extLst>
              <a:ext uri="{FF2B5EF4-FFF2-40B4-BE49-F238E27FC236}">
                <a16:creationId xmlns:a16="http://schemas.microsoft.com/office/drawing/2014/main" id="{EAEE1FC5-D512-4FA0-8E0A-C528663AD30F}"/>
              </a:ext>
            </a:extLst>
          </p:cNvPr>
          <p:cNvSpPr/>
          <p:nvPr userDrawn="1"/>
        </p:nvSpPr>
        <p:spPr>
          <a:xfrm>
            <a:off x="581528" y="1686808"/>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C6FEAB67-F329-46BC-8F1A-00A754C4EFF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4" name="Oval 5">
            <a:extLst>
              <a:ext uri="{FF2B5EF4-FFF2-40B4-BE49-F238E27FC236}">
                <a16:creationId xmlns:a16="http://schemas.microsoft.com/office/drawing/2014/main" id="{E7309CD9-5E2D-4496-8C37-E212FF0B95A0}"/>
              </a:ext>
            </a:extLst>
          </p:cNvPr>
          <p:cNvSpPr>
            <a:spLocks noChangeAspect="1"/>
          </p:cNvSpPr>
          <p:nvPr userDrawn="1"/>
        </p:nvSpPr>
        <p:spPr>
          <a:xfrm>
            <a:off x="639421" y="1744701"/>
            <a:ext cx="468000" cy="468000"/>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Oval 10">
            <a:extLst>
              <a:ext uri="{FF2B5EF4-FFF2-40B4-BE49-F238E27FC236}">
                <a16:creationId xmlns:a16="http://schemas.microsoft.com/office/drawing/2014/main" id="{8A1459E2-711D-4C21-81F0-CB83EF5EE02E}"/>
              </a:ext>
            </a:extLst>
          </p:cNvPr>
          <p:cNvSpPr>
            <a:spLocks noChangeAspect="1"/>
          </p:cNvSpPr>
          <p:nvPr userDrawn="1"/>
        </p:nvSpPr>
        <p:spPr>
          <a:xfrm>
            <a:off x="639421" y="3116767"/>
            <a:ext cx="468000" cy="468000"/>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Oval 12">
            <a:extLst>
              <a:ext uri="{FF2B5EF4-FFF2-40B4-BE49-F238E27FC236}">
                <a16:creationId xmlns:a16="http://schemas.microsoft.com/office/drawing/2014/main" id="{706C5ACA-D917-4E98-824C-DA25308F43F8}"/>
              </a:ext>
            </a:extLst>
          </p:cNvPr>
          <p:cNvSpPr>
            <a:spLocks noChangeAspect="1"/>
          </p:cNvSpPr>
          <p:nvPr userDrawn="1"/>
        </p:nvSpPr>
        <p:spPr>
          <a:xfrm>
            <a:off x="3334923" y="1761494"/>
            <a:ext cx="468000" cy="468000"/>
          </a:xfrm>
          <a:prstGeom prst="ellipse">
            <a:avLst/>
          </a:prstGeom>
          <a:solidFill>
            <a:schemeClr val="accent2"/>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Oval 16">
            <a:extLst>
              <a:ext uri="{FF2B5EF4-FFF2-40B4-BE49-F238E27FC236}">
                <a16:creationId xmlns:a16="http://schemas.microsoft.com/office/drawing/2014/main" id="{9A3DF50E-189C-45E0-A405-85DE3F1F41AA}"/>
              </a:ext>
            </a:extLst>
          </p:cNvPr>
          <p:cNvSpPr>
            <a:spLocks noChangeAspect="1"/>
          </p:cNvSpPr>
          <p:nvPr userDrawn="1"/>
        </p:nvSpPr>
        <p:spPr>
          <a:xfrm>
            <a:off x="3334923" y="3124964"/>
            <a:ext cx="468000" cy="468000"/>
          </a:xfrm>
          <a:prstGeom prst="ellipse">
            <a:avLst/>
          </a:prstGeom>
          <a:solidFill>
            <a:srgbClr val="6E7B8C"/>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Oval 18">
            <a:extLst>
              <a:ext uri="{FF2B5EF4-FFF2-40B4-BE49-F238E27FC236}">
                <a16:creationId xmlns:a16="http://schemas.microsoft.com/office/drawing/2014/main" id="{C34A77E4-E5E1-430B-AF99-AF9258862BC1}"/>
              </a:ext>
            </a:extLst>
          </p:cNvPr>
          <p:cNvSpPr>
            <a:spLocks noChangeAspect="1"/>
          </p:cNvSpPr>
          <p:nvPr userDrawn="1"/>
        </p:nvSpPr>
        <p:spPr>
          <a:xfrm>
            <a:off x="6030424" y="1778287"/>
            <a:ext cx="468000" cy="468000"/>
          </a:xfrm>
          <a:prstGeom prst="ellipse">
            <a:avLst/>
          </a:prstGeom>
          <a:solidFill>
            <a:srgbClr val="3A3736"/>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Oval 20">
            <a:extLst>
              <a:ext uri="{FF2B5EF4-FFF2-40B4-BE49-F238E27FC236}">
                <a16:creationId xmlns:a16="http://schemas.microsoft.com/office/drawing/2014/main" id="{C56CC150-9B91-4681-A6A4-ADFB24C3536B}"/>
              </a:ext>
            </a:extLst>
          </p:cNvPr>
          <p:cNvSpPr>
            <a:spLocks noChangeAspect="1"/>
          </p:cNvSpPr>
          <p:nvPr userDrawn="1"/>
        </p:nvSpPr>
        <p:spPr>
          <a:xfrm>
            <a:off x="6030424" y="3133161"/>
            <a:ext cx="468000" cy="468000"/>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Bildplatzhalter 3">
            <a:extLst>
              <a:ext uri="{FF2B5EF4-FFF2-40B4-BE49-F238E27FC236}">
                <a16:creationId xmlns:a16="http://schemas.microsoft.com/office/drawing/2014/main" id="{3E3298BE-3F43-46F7-A45E-BA72E6EC3C06}"/>
              </a:ext>
            </a:extLst>
          </p:cNvPr>
          <p:cNvSpPr>
            <a:spLocks noGrp="1" noChangeAspect="1"/>
          </p:cNvSpPr>
          <p:nvPr>
            <p:ph type="pic" sz="quarter" idx="18" hasCustomPrompt="1"/>
          </p:nvPr>
        </p:nvSpPr>
        <p:spPr>
          <a:xfrm>
            <a:off x="691621" y="1796901"/>
            <a:ext cx="363600" cy="363600"/>
          </a:xfrm>
        </p:spPr>
        <p:txBody>
          <a:bodyPr/>
          <a:lstStyle>
            <a:lvl1pPr marL="0" indent="0">
              <a:buNone/>
              <a:defRPr/>
            </a:lvl1pPr>
          </a:lstStyle>
          <a:p>
            <a:r>
              <a:rPr lang="de-AT" dirty="0"/>
              <a:t> </a:t>
            </a:r>
          </a:p>
        </p:txBody>
      </p:sp>
      <p:sp>
        <p:nvSpPr>
          <p:cNvPr id="69" name="Bildplatzhalter 3">
            <a:extLst>
              <a:ext uri="{FF2B5EF4-FFF2-40B4-BE49-F238E27FC236}">
                <a16:creationId xmlns:a16="http://schemas.microsoft.com/office/drawing/2014/main" id="{6BD187B3-12ED-4065-9CE7-6A71A0CD67C1}"/>
              </a:ext>
            </a:extLst>
          </p:cNvPr>
          <p:cNvSpPr>
            <a:spLocks noGrp="1" noChangeAspect="1"/>
          </p:cNvSpPr>
          <p:nvPr>
            <p:ph type="pic" sz="quarter" idx="19" hasCustomPrompt="1"/>
          </p:nvPr>
        </p:nvSpPr>
        <p:spPr>
          <a:xfrm>
            <a:off x="691621" y="3168967"/>
            <a:ext cx="363600" cy="363600"/>
          </a:xfrm>
        </p:spPr>
        <p:txBody>
          <a:bodyPr/>
          <a:lstStyle>
            <a:lvl1pPr marL="0" indent="0">
              <a:buNone/>
              <a:defRPr/>
            </a:lvl1pPr>
          </a:lstStyle>
          <a:p>
            <a:r>
              <a:rPr lang="de-AT" dirty="0"/>
              <a:t> </a:t>
            </a:r>
          </a:p>
        </p:txBody>
      </p:sp>
      <p:sp>
        <p:nvSpPr>
          <p:cNvPr id="70" name="Bildplatzhalter 3">
            <a:extLst>
              <a:ext uri="{FF2B5EF4-FFF2-40B4-BE49-F238E27FC236}">
                <a16:creationId xmlns:a16="http://schemas.microsoft.com/office/drawing/2014/main" id="{65005219-1EB1-492F-93F2-F97022A38E4E}"/>
              </a:ext>
            </a:extLst>
          </p:cNvPr>
          <p:cNvSpPr>
            <a:spLocks noGrp="1" noChangeAspect="1"/>
          </p:cNvSpPr>
          <p:nvPr>
            <p:ph type="pic" sz="quarter" idx="20" hasCustomPrompt="1"/>
          </p:nvPr>
        </p:nvSpPr>
        <p:spPr>
          <a:xfrm>
            <a:off x="3387123" y="1813694"/>
            <a:ext cx="363600" cy="363600"/>
          </a:xfrm>
        </p:spPr>
        <p:txBody>
          <a:bodyPr/>
          <a:lstStyle>
            <a:lvl1pPr marL="0" indent="0">
              <a:buNone/>
              <a:defRPr/>
            </a:lvl1pPr>
          </a:lstStyle>
          <a:p>
            <a:r>
              <a:rPr lang="de-AT" dirty="0"/>
              <a:t> </a:t>
            </a:r>
          </a:p>
        </p:txBody>
      </p:sp>
      <p:sp>
        <p:nvSpPr>
          <p:cNvPr id="71" name="Bildplatzhalter 3">
            <a:extLst>
              <a:ext uri="{FF2B5EF4-FFF2-40B4-BE49-F238E27FC236}">
                <a16:creationId xmlns:a16="http://schemas.microsoft.com/office/drawing/2014/main" id="{BC55A6E0-1A93-4B7D-AF79-3C9B6D028279}"/>
              </a:ext>
            </a:extLst>
          </p:cNvPr>
          <p:cNvSpPr>
            <a:spLocks noGrp="1" noChangeAspect="1"/>
          </p:cNvSpPr>
          <p:nvPr>
            <p:ph type="pic" sz="quarter" idx="21" hasCustomPrompt="1"/>
          </p:nvPr>
        </p:nvSpPr>
        <p:spPr>
          <a:xfrm>
            <a:off x="3387123" y="3177164"/>
            <a:ext cx="363600" cy="363600"/>
          </a:xfrm>
        </p:spPr>
        <p:txBody>
          <a:bodyPr/>
          <a:lstStyle>
            <a:lvl1pPr marL="0" indent="0">
              <a:buNone/>
              <a:defRPr/>
            </a:lvl1pPr>
          </a:lstStyle>
          <a:p>
            <a:r>
              <a:rPr lang="de-AT" dirty="0"/>
              <a:t> </a:t>
            </a:r>
          </a:p>
        </p:txBody>
      </p:sp>
      <p:sp>
        <p:nvSpPr>
          <p:cNvPr id="72" name="Bildplatzhalter 3">
            <a:extLst>
              <a:ext uri="{FF2B5EF4-FFF2-40B4-BE49-F238E27FC236}">
                <a16:creationId xmlns:a16="http://schemas.microsoft.com/office/drawing/2014/main" id="{74B2E6E1-9E2D-4158-B83D-D045ED41847A}"/>
              </a:ext>
            </a:extLst>
          </p:cNvPr>
          <p:cNvSpPr>
            <a:spLocks noGrp="1" noChangeAspect="1"/>
          </p:cNvSpPr>
          <p:nvPr>
            <p:ph type="pic" sz="quarter" idx="22" hasCustomPrompt="1"/>
          </p:nvPr>
        </p:nvSpPr>
        <p:spPr>
          <a:xfrm>
            <a:off x="6082624" y="1830487"/>
            <a:ext cx="363600" cy="363600"/>
          </a:xfrm>
        </p:spPr>
        <p:txBody>
          <a:bodyPr/>
          <a:lstStyle>
            <a:lvl1pPr marL="0" indent="0">
              <a:buNone/>
              <a:defRPr/>
            </a:lvl1pPr>
          </a:lstStyle>
          <a:p>
            <a:r>
              <a:rPr lang="de-AT" dirty="0"/>
              <a:t> </a:t>
            </a:r>
          </a:p>
        </p:txBody>
      </p:sp>
      <p:sp>
        <p:nvSpPr>
          <p:cNvPr id="73" name="Bildplatzhalter 3">
            <a:extLst>
              <a:ext uri="{FF2B5EF4-FFF2-40B4-BE49-F238E27FC236}">
                <a16:creationId xmlns:a16="http://schemas.microsoft.com/office/drawing/2014/main" id="{AAD0244C-E305-4161-8C2E-D482AC83BFC5}"/>
              </a:ext>
            </a:extLst>
          </p:cNvPr>
          <p:cNvSpPr>
            <a:spLocks noGrp="1" noChangeAspect="1"/>
          </p:cNvSpPr>
          <p:nvPr>
            <p:ph type="pic" sz="quarter" idx="23" hasCustomPrompt="1"/>
          </p:nvPr>
        </p:nvSpPr>
        <p:spPr>
          <a:xfrm>
            <a:off x="6082624" y="3185361"/>
            <a:ext cx="363600" cy="363600"/>
          </a:xfrm>
        </p:spPr>
        <p:txBody>
          <a:bodyPr/>
          <a:lstStyle>
            <a:lvl1pPr marL="0" indent="0">
              <a:buNone/>
              <a:defRPr/>
            </a:lvl1pPr>
          </a:lstStyle>
          <a:p>
            <a:r>
              <a:rPr lang="de-AT" dirty="0"/>
              <a:t> </a:t>
            </a:r>
          </a:p>
        </p:txBody>
      </p:sp>
      <p:sp>
        <p:nvSpPr>
          <p:cNvPr id="74" name="Textplatzhalter 20">
            <a:extLst>
              <a:ext uri="{FF2B5EF4-FFF2-40B4-BE49-F238E27FC236}">
                <a16:creationId xmlns:a16="http://schemas.microsoft.com/office/drawing/2014/main" id="{C1D163AB-2264-4B14-86AB-515BCB615C9C}"/>
              </a:ext>
            </a:extLst>
          </p:cNvPr>
          <p:cNvSpPr>
            <a:spLocks noGrp="1"/>
          </p:cNvSpPr>
          <p:nvPr>
            <p:ph type="body" sz="quarter" idx="15" hasCustomPrompt="1"/>
          </p:nvPr>
        </p:nvSpPr>
        <p:spPr>
          <a:xfrm>
            <a:off x="1120627" y="1700699"/>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5" name="Textplatzhalter 20">
            <a:extLst>
              <a:ext uri="{FF2B5EF4-FFF2-40B4-BE49-F238E27FC236}">
                <a16:creationId xmlns:a16="http://schemas.microsoft.com/office/drawing/2014/main" id="{FC159CA7-04C3-4E78-AFAE-486A7CBFC9F1}"/>
              </a:ext>
            </a:extLst>
          </p:cNvPr>
          <p:cNvSpPr>
            <a:spLocks noGrp="1"/>
          </p:cNvSpPr>
          <p:nvPr>
            <p:ph type="body" sz="quarter" idx="24" hasCustomPrompt="1"/>
          </p:nvPr>
        </p:nvSpPr>
        <p:spPr>
          <a:xfrm>
            <a:off x="3824073" y="1700699"/>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6" name="Textplatzhalter 20">
            <a:extLst>
              <a:ext uri="{FF2B5EF4-FFF2-40B4-BE49-F238E27FC236}">
                <a16:creationId xmlns:a16="http://schemas.microsoft.com/office/drawing/2014/main" id="{F3180DD2-1B5A-4A94-AE5A-34AFCD1E3587}"/>
              </a:ext>
            </a:extLst>
          </p:cNvPr>
          <p:cNvSpPr>
            <a:spLocks noGrp="1"/>
          </p:cNvSpPr>
          <p:nvPr>
            <p:ph type="body" sz="quarter" idx="25" hasCustomPrompt="1"/>
          </p:nvPr>
        </p:nvSpPr>
        <p:spPr>
          <a:xfrm>
            <a:off x="6527519" y="1700699"/>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7" name="Textplatzhalter 20">
            <a:extLst>
              <a:ext uri="{FF2B5EF4-FFF2-40B4-BE49-F238E27FC236}">
                <a16:creationId xmlns:a16="http://schemas.microsoft.com/office/drawing/2014/main" id="{3507E911-DD6E-4D4F-B721-701482417B45}"/>
              </a:ext>
            </a:extLst>
          </p:cNvPr>
          <p:cNvSpPr>
            <a:spLocks noGrp="1"/>
          </p:cNvSpPr>
          <p:nvPr>
            <p:ph type="body" sz="quarter" idx="26" hasCustomPrompt="1"/>
          </p:nvPr>
        </p:nvSpPr>
        <p:spPr>
          <a:xfrm>
            <a:off x="6527519" y="3075347"/>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8" name="Textplatzhalter 20">
            <a:extLst>
              <a:ext uri="{FF2B5EF4-FFF2-40B4-BE49-F238E27FC236}">
                <a16:creationId xmlns:a16="http://schemas.microsoft.com/office/drawing/2014/main" id="{F11B2A31-DACD-44A0-82FB-B68C6F47AB59}"/>
              </a:ext>
            </a:extLst>
          </p:cNvPr>
          <p:cNvSpPr>
            <a:spLocks noGrp="1"/>
          </p:cNvSpPr>
          <p:nvPr>
            <p:ph type="body" sz="quarter" idx="27" hasCustomPrompt="1"/>
          </p:nvPr>
        </p:nvSpPr>
        <p:spPr>
          <a:xfrm>
            <a:off x="3824073" y="3075347"/>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79" name="Textplatzhalter 20">
            <a:extLst>
              <a:ext uri="{FF2B5EF4-FFF2-40B4-BE49-F238E27FC236}">
                <a16:creationId xmlns:a16="http://schemas.microsoft.com/office/drawing/2014/main" id="{BEBE080B-1ABD-4968-A382-A30BE7F76504}"/>
              </a:ext>
            </a:extLst>
          </p:cNvPr>
          <p:cNvSpPr>
            <a:spLocks noGrp="1"/>
          </p:cNvSpPr>
          <p:nvPr>
            <p:ph type="body" sz="quarter" idx="28" hasCustomPrompt="1"/>
          </p:nvPr>
        </p:nvSpPr>
        <p:spPr>
          <a:xfrm>
            <a:off x="1120627" y="3075347"/>
            <a:ext cx="2099651" cy="1314172"/>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 linksbündig</a:t>
            </a:r>
            <a:endParaRPr lang="de-AT" dirty="0"/>
          </a:p>
        </p:txBody>
      </p:sp>
      <p:sp>
        <p:nvSpPr>
          <p:cNvPr id="23" name="Bildplatzhalter 2">
            <a:extLst>
              <a:ext uri="{FF2B5EF4-FFF2-40B4-BE49-F238E27FC236}">
                <a16:creationId xmlns:a16="http://schemas.microsoft.com/office/drawing/2014/main" id="{63CFA288-E6E8-4800-9274-0145A190CC10}"/>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24" name="Textplatzhalter 11">
            <a:extLst>
              <a:ext uri="{FF2B5EF4-FFF2-40B4-BE49-F238E27FC236}">
                <a16:creationId xmlns:a16="http://schemas.microsoft.com/office/drawing/2014/main" id="{6A380492-44F6-4227-814F-6C7D0EEAE8C1}"/>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25" name="Textplatzhalter 11">
            <a:extLst>
              <a:ext uri="{FF2B5EF4-FFF2-40B4-BE49-F238E27FC236}">
                <a16:creationId xmlns:a16="http://schemas.microsoft.com/office/drawing/2014/main" id="{79E4FBC9-1F63-463C-9744-F95D76C428E2}"/>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38" name="Bildplatzhalter 14">
            <a:extLst>
              <a:ext uri="{FF2B5EF4-FFF2-40B4-BE49-F238E27FC236}">
                <a16:creationId xmlns:a16="http://schemas.microsoft.com/office/drawing/2014/main" id="{38871B8B-4588-6A40-8666-1B35B1EE908E}"/>
              </a:ext>
            </a:extLst>
          </p:cNvPr>
          <p:cNvSpPr>
            <a:spLocks noGrp="1"/>
          </p:cNvSpPr>
          <p:nvPr>
            <p:ph type="pic" sz="quarter" idx="29"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39" name="Foliennummernplatzhalter 1">
            <a:extLst>
              <a:ext uri="{FF2B5EF4-FFF2-40B4-BE49-F238E27FC236}">
                <a16:creationId xmlns:a16="http://schemas.microsoft.com/office/drawing/2014/main" id="{857061A1-2D31-B940-A531-D463F6627AC3}"/>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6" name="Textplatzhalter 2">
            <a:extLst>
              <a:ext uri="{FF2B5EF4-FFF2-40B4-BE49-F238E27FC236}">
                <a16:creationId xmlns:a16="http://schemas.microsoft.com/office/drawing/2014/main" id="{E7596291-513E-467E-BE99-0C07D71B4582}"/>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35147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folie mit Infografik 3">
    <p:spTree>
      <p:nvGrpSpPr>
        <p:cNvPr id="1" name=""/>
        <p:cNvGrpSpPr/>
        <p:nvPr/>
      </p:nvGrpSpPr>
      <p:grpSpPr>
        <a:xfrm>
          <a:off x="0" y="0"/>
          <a:ext cx="0" cy="0"/>
          <a:chOff x="0" y="0"/>
          <a:chExt cx="0" cy="0"/>
        </a:xfrm>
      </p:grpSpPr>
      <p:sp>
        <p:nvSpPr>
          <p:cNvPr id="35" name="Rechteck 34">
            <a:extLst>
              <a:ext uri="{FF2B5EF4-FFF2-40B4-BE49-F238E27FC236}">
                <a16:creationId xmlns:a16="http://schemas.microsoft.com/office/drawing/2014/main" id="{97025429-56BC-4036-B3D4-18A39CF900E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3" name="Oval 27">
            <a:extLst>
              <a:ext uri="{FF2B5EF4-FFF2-40B4-BE49-F238E27FC236}">
                <a16:creationId xmlns:a16="http://schemas.microsoft.com/office/drawing/2014/main" id="{B003E872-DDF0-42A7-B865-1740567781E2}"/>
              </a:ext>
            </a:extLst>
          </p:cNvPr>
          <p:cNvSpPr/>
          <p:nvPr userDrawn="1"/>
        </p:nvSpPr>
        <p:spPr>
          <a:xfrm>
            <a:off x="5057248" y="1738017"/>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Oval 26">
            <a:extLst>
              <a:ext uri="{FF2B5EF4-FFF2-40B4-BE49-F238E27FC236}">
                <a16:creationId xmlns:a16="http://schemas.microsoft.com/office/drawing/2014/main" id="{E8E024B6-65BE-47F6-B32F-4038214C1EB3}"/>
              </a:ext>
            </a:extLst>
          </p:cNvPr>
          <p:cNvSpPr/>
          <p:nvPr userDrawn="1"/>
        </p:nvSpPr>
        <p:spPr>
          <a:xfrm>
            <a:off x="5057248" y="3629270"/>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Oval 25">
            <a:extLst>
              <a:ext uri="{FF2B5EF4-FFF2-40B4-BE49-F238E27FC236}">
                <a16:creationId xmlns:a16="http://schemas.microsoft.com/office/drawing/2014/main" id="{4579ADED-3494-42C5-80A8-33E0EEF9F921}"/>
              </a:ext>
            </a:extLst>
          </p:cNvPr>
          <p:cNvSpPr/>
          <p:nvPr userDrawn="1"/>
        </p:nvSpPr>
        <p:spPr>
          <a:xfrm>
            <a:off x="5057248" y="2693972"/>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 14">
            <a:extLst>
              <a:ext uri="{FF2B5EF4-FFF2-40B4-BE49-F238E27FC236}">
                <a16:creationId xmlns:a16="http://schemas.microsoft.com/office/drawing/2014/main" id="{4406204C-8C4A-4042-AD43-3B854981422E}"/>
              </a:ext>
            </a:extLst>
          </p:cNvPr>
          <p:cNvSpPr/>
          <p:nvPr userDrawn="1"/>
        </p:nvSpPr>
        <p:spPr>
          <a:xfrm>
            <a:off x="3797787" y="3641288"/>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Oval 13">
            <a:extLst>
              <a:ext uri="{FF2B5EF4-FFF2-40B4-BE49-F238E27FC236}">
                <a16:creationId xmlns:a16="http://schemas.microsoft.com/office/drawing/2014/main" id="{6E33674D-A93D-42A9-95BD-3F0BA700B698}"/>
              </a:ext>
            </a:extLst>
          </p:cNvPr>
          <p:cNvSpPr/>
          <p:nvPr userDrawn="1"/>
        </p:nvSpPr>
        <p:spPr>
          <a:xfrm>
            <a:off x="3797787" y="2698266"/>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Oval 15">
            <a:extLst>
              <a:ext uri="{FF2B5EF4-FFF2-40B4-BE49-F238E27FC236}">
                <a16:creationId xmlns:a16="http://schemas.microsoft.com/office/drawing/2014/main" id="{3EF6B510-77C0-484F-B293-2FCEF6384C8A}"/>
              </a:ext>
            </a:extLst>
          </p:cNvPr>
          <p:cNvSpPr/>
          <p:nvPr/>
        </p:nvSpPr>
        <p:spPr>
          <a:xfrm>
            <a:off x="3797787" y="1734022"/>
            <a:ext cx="583787" cy="58378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32" name="Oval 5">
            <a:extLst>
              <a:ext uri="{FF2B5EF4-FFF2-40B4-BE49-F238E27FC236}">
                <a16:creationId xmlns:a16="http://schemas.microsoft.com/office/drawing/2014/main" id="{6CF8C933-8884-4620-8DAD-177CB23CA930}"/>
              </a:ext>
            </a:extLst>
          </p:cNvPr>
          <p:cNvSpPr/>
          <p:nvPr/>
        </p:nvSpPr>
        <p:spPr>
          <a:xfrm>
            <a:off x="3869148" y="1805383"/>
            <a:ext cx="441064" cy="441064"/>
          </a:xfrm>
          <a:prstGeom prst="ellipse">
            <a:avLst/>
          </a:prstGeom>
          <a:solidFill>
            <a:srgbClr val="C8CFD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34" name="Oval 8">
            <a:extLst>
              <a:ext uri="{FF2B5EF4-FFF2-40B4-BE49-F238E27FC236}">
                <a16:creationId xmlns:a16="http://schemas.microsoft.com/office/drawing/2014/main" id="{491C85A1-C398-4E49-93C0-FBCA1C1CCEF0}"/>
              </a:ext>
            </a:extLst>
          </p:cNvPr>
          <p:cNvSpPr/>
          <p:nvPr userDrawn="1"/>
        </p:nvSpPr>
        <p:spPr>
          <a:xfrm>
            <a:off x="3869148" y="2769627"/>
            <a:ext cx="441065" cy="441065"/>
          </a:xfrm>
          <a:prstGeom prst="ellipse">
            <a:avLst/>
          </a:prstGeom>
          <a:solidFill>
            <a:srgbClr val="36434A"/>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Oval 11">
            <a:extLst>
              <a:ext uri="{FF2B5EF4-FFF2-40B4-BE49-F238E27FC236}">
                <a16:creationId xmlns:a16="http://schemas.microsoft.com/office/drawing/2014/main" id="{4DCA998E-0355-40AC-A243-EC832B1C6354}"/>
              </a:ext>
            </a:extLst>
          </p:cNvPr>
          <p:cNvSpPr/>
          <p:nvPr userDrawn="1"/>
        </p:nvSpPr>
        <p:spPr>
          <a:xfrm>
            <a:off x="3869148" y="3712649"/>
            <a:ext cx="441065" cy="441065"/>
          </a:xfrm>
          <a:prstGeom prst="ellipse">
            <a:avLst/>
          </a:prstGeom>
          <a:solidFill>
            <a:schemeClr val="accent2"/>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Oval 19">
            <a:extLst>
              <a:ext uri="{FF2B5EF4-FFF2-40B4-BE49-F238E27FC236}">
                <a16:creationId xmlns:a16="http://schemas.microsoft.com/office/drawing/2014/main" id="{FA33A848-DF19-47EA-86CE-19DA555E953C}"/>
              </a:ext>
            </a:extLst>
          </p:cNvPr>
          <p:cNvSpPr/>
          <p:nvPr userDrawn="1"/>
        </p:nvSpPr>
        <p:spPr>
          <a:xfrm>
            <a:off x="5128609" y="3700631"/>
            <a:ext cx="441065" cy="441065"/>
          </a:xfrm>
          <a:prstGeom prst="ellipse">
            <a:avLst/>
          </a:prstGeom>
          <a:solidFill>
            <a:srgbClr val="3A3736"/>
          </a:solidFill>
          <a:ln>
            <a:noFill/>
          </a:ln>
          <a:effectLst>
            <a:innerShdw blurRad="63500" dist="50800" dir="18900000">
              <a:srgbClr val="C8CFD6">
                <a:alpha val="5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Oval 21">
            <a:extLst>
              <a:ext uri="{FF2B5EF4-FFF2-40B4-BE49-F238E27FC236}">
                <a16:creationId xmlns:a16="http://schemas.microsoft.com/office/drawing/2014/main" id="{B85A0954-B2DD-470F-8BE0-12A731F0A440}"/>
              </a:ext>
            </a:extLst>
          </p:cNvPr>
          <p:cNvSpPr/>
          <p:nvPr userDrawn="1"/>
        </p:nvSpPr>
        <p:spPr>
          <a:xfrm>
            <a:off x="5128609" y="1809378"/>
            <a:ext cx="441065" cy="441065"/>
          </a:xfrm>
          <a:prstGeom prst="ellipse">
            <a:avLst/>
          </a:prstGeom>
          <a:solidFill>
            <a:schemeClr val="accent6"/>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Oval 23">
            <a:extLst>
              <a:ext uri="{FF2B5EF4-FFF2-40B4-BE49-F238E27FC236}">
                <a16:creationId xmlns:a16="http://schemas.microsoft.com/office/drawing/2014/main" id="{344B62DF-71F5-4FA7-AB10-6FAC1D62B964}"/>
              </a:ext>
            </a:extLst>
          </p:cNvPr>
          <p:cNvSpPr/>
          <p:nvPr userDrawn="1"/>
        </p:nvSpPr>
        <p:spPr>
          <a:xfrm>
            <a:off x="5128609" y="2765333"/>
            <a:ext cx="441064" cy="441064"/>
          </a:xfrm>
          <a:prstGeom prst="ellipse">
            <a:avLst/>
          </a:prstGeom>
          <a:solidFill>
            <a:srgbClr val="6E7B8C"/>
          </a:solidFill>
          <a:ln>
            <a:noFill/>
          </a:ln>
          <a:effectLst>
            <a:innerShdw blurRad="63500" dist="50800" dir="18900000">
              <a:schemeClr val="bg1">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Bildplatzhalter 3">
            <a:extLst>
              <a:ext uri="{FF2B5EF4-FFF2-40B4-BE49-F238E27FC236}">
                <a16:creationId xmlns:a16="http://schemas.microsoft.com/office/drawing/2014/main" id="{EB04BB5B-5487-4E32-9D64-F52206697589}"/>
              </a:ext>
            </a:extLst>
          </p:cNvPr>
          <p:cNvSpPr>
            <a:spLocks noGrp="1" noChangeAspect="1"/>
          </p:cNvSpPr>
          <p:nvPr userDrawn="1">
            <p:ph type="pic" sz="quarter" idx="20" hasCustomPrompt="1"/>
          </p:nvPr>
        </p:nvSpPr>
        <p:spPr>
          <a:xfrm>
            <a:off x="5167341" y="1848110"/>
            <a:ext cx="363600" cy="363600"/>
          </a:xfrm>
        </p:spPr>
        <p:txBody>
          <a:bodyPr/>
          <a:lstStyle>
            <a:lvl1pPr marL="0" indent="0">
              <a:buNone/>
              <a:defRPr/>
            </a:lvl1pPr>
          </a:lstStyle>
          <a:p>
            <a:r>
              <a:rPr lang="de-AT" dirty="0"/>
              <a:t> </a:t>
            </a:r>
          </a:p>
        </p:txBody>
      </p:sp>
      <p:sp>
        <p:nvSpPr>
          <p:cNvPr id="90" name="Textplatzhalter 20">
            <a:extLst>
              <a:ext uri="{FF2B5EF4-FFF2-40B4-BE49-F238E27FC236}">
                <a16:creationId xmlns:a16="http://schemas.microsoft.com/office/drawing/2014/main" id="{542BB462-6DB1-4BFE-ADAB-342CBD867B4F}"/>
              </a:ext>
            </a:extLst>
          </p:cNvPr>
          <p:cNvSpPr>
            <a:spLocks noGrp="1"/>
          </p:cNvSpPr>
          <p:nvPr userDrawn="1">
            <p:ph type="body" sz="quarter" idx="24" hasCustomPrompt="1"/>
          </p:nvPr>
        </p:nvSpPr>
        <p:spPr>
          <a:xfrm>
            <a:off x="5812062" y="1660723"/>
            <a:ext cx="2729639" cy="792278"/>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1" name="Bildplatzhalter 3">
            <a:extLst>
              <a:ext uri="{FF2B5EF4-FFF2-40B4-BE49-F238E27FC236}">
                <a16:creationId xmlns:a16="http://schemas.microsoft.com/office/drawing/2014/main" id="{6587316D-E29C-477A-A383-6A17F84658F9}"/>
              </a:ext>
            </a:extLst>
          </p:cNvPr>
          <p:cNvSpPr>
            <a:spLocks noGrp="1" noChangeAspect="1"/>
          </p:cNvSpPr>
          <p:nvPr>
            <p:ph type="pic" sz="quarter" idx="25" hasCustomPrompt="1"/>
          </p:nvPr>
        </p:nvSpPr>
        <p:spPr>
          <a:xfrm>
            <a:off x="5167341" y="2804065"/>
            <a:ext cx="363600" cy="363600"/>
          </a:xfrm>
        </p:spPr>
        <p:txBody>
          <a:bodyPr/>
          <a:lstStyle>
            <a:lvl1pPr marL="0" indent="0">
              <a:buNone/>
              <a:defRPr/>
            </a:lvl1pPr>
          </a:lstStyle>
          <a:p>
            <a:r>
              <a:rPr lang="de-AT" dirty="0"/>
              <a:t> </a:t>
            </a:r>
          </a:p>
        </p:txBody>
      </p:sp>
      <p:sp>
        <p:nvSpPr>
          <p:cNvPr id="92" name="Textplatzhalter 20">
            <a:extLst>
              <a:ext uri="{FF2B5EF4-FFF2-40B4-BE49-F238E27FC236}">
                <a16:creationId xmlns:a16="http://schemas.microsoft.com/office/drawing/2014/main" id="{23D4AF59-B7AC-4E18-9C01-297A8C6C3D64}"/>
              </a:ext>
            </a:extLst>
          </p:cNvPr>
          <p:cNvSpPr>
            <a:spLocks noGrp="1"/>
          </p:cNvSpPr>
          <p:nvPr>
            <p:ph type="body" sz="quarter" idx="26" hasCustomPrompt="1"/>
          </p:nvPr>
        </p:nvSpPr>
        <p:spPr>
          <a:xfrm>
            <a:off x="5812062" y="2604723"/>
            <a:ext cx="2729639" cy="792278"/>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3" name="Bildplatzhalter 3">
            <a:extLst>
              <a:ext uri="{FF2B5EF4-FFF2-40B4-BE49-F238E27FC236}">
                <a16:creationId xmlns:a16="http://schemas.microsoft.com/office/drawing/2014/main" id="{9FAD9119-B6B4-430B-AF7E-9AB7D0A8C618}"/>
              </a:ext>
            </a:extLst>
          </p:cNvPr>
          <p:cNvSpPr>
            <a:spLocks noGrp="1" noChangeAspect="1"/>
          </p:cNvSpPr>
          <p:nvPr>
            <p:ph type="pic" sz="quarter" idx="27" hasCustomPrompt="1"/>
          </p:nvPr>
        </p:nvSpPr>
        <p:spPr>
          <a:xfrm>
            <a:off x="5167341" y="3739363"/>
            <a:ext cx="363600" cy="363600"/>
          </a:xfrm>
        </p:spPr>
        <p:txBody>
          <a:bodyPr/>
          <a:lstStyle>
            <a:lvl1pPr marL="0" indent="0">
              <a:buNone/>
              <a:defRPr/>
            </a:lvl1pPr>
          </a:lstStyle>
          <a:p>
            <a:r>
              <a:rPr lang="de-AT" dirty="0"/>
              <a:t> </a:t>
            </a:r>
          </a:p>
        </p:txBody>
      </p:sp>
      <p:sp>
        <p:nvSpPr>
          <p:cNvPr id="94" name="Textplatzhalter 20">
            <a:extLst>
              <a:ext uri="{FF2B5EF4-FFF2-40B4-BE49-F238E27FC236}">
                <a16:creationId xmlns:a16="http://schemas.microsoft.com/office/drawing/2014/main" id="{B5006110-2DD0-44AF-B355-EA6871056B9A}"/>
              </a:ext>
            </a:extLst>
          </p:cNvPr>
          <p:cNvSpPr>
            <a:spLocks noGrp="1"/>
          </p:cNvSpPr>
          <p:nvPr>
            <p:ph type="body" sz="quarter" idx="28" hasCustomPrompt="1"/>
          </p:nvPr>
        </p:nvSpPr>
        <p:spPr>
          <a:xfrm>
            <a:off x="5812062" y="3560678"/>
            <a:ext cx="2729639" cy="792278"/>
          </a:xfrm>
        </p:spPr>
        <p:txBody>
          <a:bodyPr/>
          <a:lstStyle>
            <a:lvl1pPr marL="0" indent="0">
              <a:buNone/>
              <a:defRPr lang="de-DE" sz="1600" kern="1200" cap="all" baseline="0" dirty="0">
                <a:solidFill>
                  <a:srgbClr val="6E7B8C"/>
                </a:solidFill>
                <a:latin typeface="Trebuchet MS" charset="0"/>
                <a:ea typeface="Trebuchet MS" charset="0"/>
                <a:cs typeface="Trebuchet MS" charset="0"/>
              </a:defRPr>
            </a:lvl1pPr>
            <a:lvl2pPr marL="0" indent="0">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5" name="Bildplatzhalter 3">
            <a:extLst>
              <a:ext uri="{FF2B5EF4-FFF2-40B4-BE49-F238E27FC236}">
                <a16:creationId xmlns:a16="http://schemas.microsoft.com/office/drawing/2014/main" id="{715F8D76-10DC-4AC9-B0F6-2134F0136DC0}"/>
              </a:ext>
            </a:extLst>
          </p:cNvPr>
          <p:cNvSpPr>
            <a:spLocks noGrp="1" noChangeAspect="1"/>
          </p:cNvSpPr>
          <p:nvPr>
            <p:ph type="pic" sz="quarter" idx="29" hasCustomPrompt="1"/>
          </p:nvPr>
        </p:nvSpPr>
        <p:spPr>
          <a:xfrm>
            <a:off x="3907880" y="1844115"/>
            <a:ext cx="363600" cy="363600"/>
          </a:xfrm>
        </p:spPr>
        <p:txBody>
          <a:bodyPr/>
          <a:lstStyle>
            <a:lvl1pPr marL="0" indent="0">
              <a:buNone/>
              <a:defRPr/>
            </a:lvl1pPr>
          </a:lstStyle>
          <a:p>
            <a:r>
              <a:rPr lang="de-AT" dirty="0"/>
              <a:t> </a:t>
            </a:r>
          </a:p>
        </p:txBody>
      </p:sp>
      <p:sp>
        <p:nvSpPr>
          <p:cNvPr id="96" name="Textplatzhalter 20">
            <a:extLst>
              <a:ext uri="{FF2B5EF4-FFF2-40B4-BE49-F238E27FC236}">
                <a16:creationId xmlns:a16="http://schemas.microsoft.com/office/drawing/2014/main" id="{C1391E87-C9D3-4ED9-947E-B45201E096BF}"/>
              </a:ext>
            </a:extLst>
          </p:cNvPr>
          <p:cNvSpPr>
            <a:spLocks noGrp="1"/>
          </p:cNvSpPr>
          <p:nvPr>
            <p:ph type="body" sz="quarter" idx="30" hasCustomPrompt="1"/>
          </p:nvPr>
        </p:nvSpPr>
        <p:spPr>
          <a:xfrm>
            <a:off x="927552" y="1660723"/>
            <a:ext cx="2729639" cy="792278"/>
          </a:xfrm>
        </p:spPr>
        <p:txBody>
          <a:bodyPr/>
          <a:lstStyle>
            <a:lvl1pPr marL="0" indent="0" algn="r">
              <a:buNone/>
              <a:defRPr lang="de-DE" sz="16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7" name="Bildplatzhalter 3">
            <a:extLst>
              <a:ext uri="{FF2B5EF4-FFF2-40B4-BE49-F238E27FC236}">
                <a16:creationId xmlns:a16="http://schemas.microsoft.com/office/drawing/2014/main" id="{2553FE3D-AD26-4C25-B79B-78DA0F446EC1}"/>
              </a:ext>
            </a:extLst>
          </p:cNvPr>
          <p:cNvSpPr>
            <a:spLocks noGrp="1" noChangeAspect="1"/>
          </p:cNvSpPr>
          <p:nvPr>
            <p:ph type="pic" sz="quarter" idx="31" hasCustomPrompt="1"/>
          </p:nvPr>
        </p:nvSpPr>
        <p:spPr>
          <a:xfrm>
            <a:off x="3907880" y="2808359"/>
            <a:ext cx="363600" cy="363600"/>
          </a:xfrm>
        </p:spPr>
        <p:txBody>
          <a:bodyPr/>
          <a:lstStyle>
            <a:lvl1pPr marL="0" indent="0">
              <a:buNone/>
              <a:defRPr/>
            </a:lvl1pPr>
          </a:lstStyle>
          <a:p>
            <a:r>
              <a:rPr lang="de-AT" dirty="0"/>
              <a:t> </a:t>
            </a:r>
          </a:p>
        </p:txBody>
      </p:sp>
      <p:sp>
        <p:nvSpPr>
          <p:cNvPr id="98" name="Textplatzhalter 20">
            <a:extLst>
              <a:ext uri="{FF2B5EF4-FFF2-40B4-BE49-F238E27FC236}">
                <a16:creationId xmlns:a16="http://schemas.microsoft.com/office/drawing/2014/main" id="{864F6ED9-DEC1-4A14-9943-48B7F7A929E2}"/>
              </a:ext>
            </a:extLst>
          </p:cNvPr>
          <p:cNvSpPr>
            <a:spLocks noGrp="1"/>
          </p:cNvSpPr>
          <p:nvPr>
            <p:ph type="body" sz="quarter" idx="32" hasCustomPrompt="1"/>
          </p:nvPr>
        </p:nvSpPr>
        <p:spPr>
          <a:xfrm>
            <a:off x="927552" y="2604723"/>
            <a:ext cx="2729639" cy="792278"/>
          </a:xfrm>
        </p:spPr>
        <p:txBody>
          <a:bodyPr/>
          <a:lstStyle>
            <a:lvl1pPr marL="0" indent="0" algn="r">
              <a:buNone/>
              <a:defRPr lang="de-DE" sz="16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99" name="Bildplatzhalter 3">
            <a:extLst>
              <a:ext uri="{FF2B5EF4-FFF2-40B4-BE49-F238E27FC236}">
                <a16:creationId xmlns:a16="http://schemas.microsoft.com/office/drawing/2014/main" id="{CD941882-A041-4078-BA1E-A584A05D7A7B}"/>
              </a:ext>
            </a:extLst>
          </p:cNvPr>
          <p:cNvSpPr>
            <a:spLocks noGrp="1" noChangeAspect="1"/>
          </p:cNvSpPr>
          <p:nvPr>
            <p:ph type="pic" sz="quarter" idx="33" hasCustomPrompt="1"/>
          </p:nvPr>
        </p:nvSpPr>
        <p:spPr>
          <a:xfrm>
            <a:off x="3907880" y="3751381"/>
            <a:ext cx="363600" cy="363600"/>
          </a:xfrm>
        </p:spPr>
        <p:txBody>
          <a:bodyPr/>
          <a:lstStyle>
            <a:lvl1pPr marL="0" indent="0">
              <a:buNone/>
              <a:defRPr/>
            </a:lvl1pPr>
          </a:lstStyle>
          <a:p>
            <a:r>
              <a:rPr lang="de-AT" dirty="0"/>
              <a:t> </a:t>
            </a:r>
          </a:p>
        </p:txBody>
      </p:sp>
      <p:sp>
        <p:nvSpPr>
          <p:cNvPr id="100" name="Textplatzhalter 20">
            <a:extLst>
              <a:ext uri="{FF2B5EF4-FFF2-40B4-BE49-F238E27FC236}">
                <a16:creationId xmlns:a16="http://schemas.microsoft.com/office/drawing/2014/main" id="{3D20F36D-8EB8-40C4-A075-1E4794C0A287}"/>
              </a:ext>
            </a:extLst>
          </p:cNvPr>
          <p:cNvSpPr>
            <a:spLocks noGrp="1"/>
          </p:cNvSpPr>
          <p:nvPr>
            <p:ph type="body" sz="quarter" idx="34" hasCustomPrompt="1"/>
          </p:nvPr>
        </p:nvSpPr>
        <p:spPr>
          <a:xfrm>
            <a:off x="927552" y="3560678"/>
            <a:ext cx="2729639" cy="792278"/>
          </a:xfrm>
        </p:spPr>
        <p:txBody>
          <a:bodyPr/>
          <a:lstStyle>
            <a:lvl1pPr marL="0" indent="0" algn="r">
              <a:buNone/>
              <a:defRPr lang="de-DE" sz="1600" kern="1200" cap="all" baseline="0" dirty="0">
                <a:solidFill>
                  <a:srgbClr val="6E7B8C"/>
                </a:solidFill>
                <a:latin typeface="Trebuchet MS" charset="0"/>
                <a:ea typeface="Trebuchet MS" charset="0"/>
                <a:cs typeface="Trebuchet MS" charset="0"/>
              </a:defRPr>
            </a:lvl1pPr>
            <a:lvl2pPr marL="0" indent="0" algn="r">
              <a:lnSpc>
                <a:spcPts val="1900"/>
              </a:lnSpc>
              <a:buNone/>
              <a:defRPr lang="de-DE" sz="1100" kern="1200" dirty="0">
                <a:solidFill>
                  <a:schemeClr val="tx1"/>
                </a:solidFill>
                <a:latin typeface="Trebuchet MS" charset="0"/>
                <a:ea typeface="Trebuchet MS" charset="0"/>
                <a:cs typeface="Trebuchet MS" charset="0"/>
              </a:defRPr>
            </a:lvl2pPr>
            <a:lvl3pPr marL="720725" marR="0" indent="0" algn="l" defTabSz="914400" rtl="0" eaLnBrk="0" fontAlgn="base" latinLnBrk="0" hangingPunct="0">
              <a:lnSpc>
                <a:spcPct val="100000"/>
              </a:lnSpc>
              <a:spcBef>
                <a:spcPct val="20000"/>
              </a:spcBef>
              <a:spcAft>
                <a:spcPct val="0"/>
              </a:spcAft>
              <a:buClr>
                <a:schemeClr val="tx1"/>
              </a:buClr>
              <a:buSzTx/>
              <a:buFont typeface="Times New Roman" charset="0"/>
              <a:buNone/>
              <a:tabLst/>
              <a:defRPr lang="de-DE" sz="1100" kern="1200" dirty="0">
                <a:solidFill>
                  <a:schemeClr val="tx1"/>
                </a:solidFill>
                <a:latin typeface="Trebuchet MS" charset="0"/>
                <a:ea typeface="Trebuchet MS" charset="0"/>
                <a:cs typeface="Trebuchet MS" charset="0"/>
              </a:defRPr>
            </a:lvl3pPr>
          </a:lstStyle>
          <a:p>
            <a:r>
              <a:rPr lang="de-AT" dirty="0"/>
              <a:t>Trebuchet, 16</a:t>
            </a:r>
          </a:p>
          <a:p>
            <a:pPr lvl="1"/>
            <a:r>
              <a:rPr lang="de-DE" dirty="0"/>
              <a:t>Hier handelt es sich um Fließtext in Ebene 2, Trebuchet 11 Punkt</a:t>
            </a:r>
            <a:endParaRPr lang="de-AT" dirty="0"/>
          </a:p>
        </p:txBody>
      </p:sp>
      <p:sp>
        <p:nvSpPr>
          <p:cNvPr id="37" name="Bildplatzhalter 2">
            <a:extLst>
              <a:ext uri="{FF2B5EF4-FFF2-40B4-BE49-F238E27FC236}">
                <a16:creationId xmlns:a16="http://schemas.microsoft.com/office/drawing/2014/main" id="{9F3C9E27-59A2-43DA-BD29-A12F54DFC291}"/>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38" name="Textplatzhalter 11">
            <a:extLst>
              <a:ext uri="{FF2B5EF4-FFF2-40B4-BE49-F238E27FC236}">
                <a16:creationId xmlns:a16="http://schemas.microsoft.com/office/drawing/2014/main" id="{B55E671A-456B-4A77-BAE7-B388CB9DD975}"/>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40" name="Textplatzhalter 11">
            <a:extLst>
              <a:ext uri="{FF2B5EF4-FFF2-40B4-BE49-F238E27FC236}">
                <a16:creationId xmlns:a16="http://schemas.microsoft.com/office/drawing/2014/main" id="{C8445905-D40B-419C-B3BC-B91E0687557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44" name="Bildplatzhalter 14">
            <a:extLst>
              <a:ext uri="{FF2B5EF4-FFF2-40B4-BE49-F238E27FC236}">
                <a16:creationId xmlns:a16="http://schemas.microsoft.com/office/drawing/2014/main" id="{E224FABA-ECF9-504B-82CF-D9603B26BF8C}"/>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45" name="Foliennummernplatzhalter 1">
            <a:extLst>
              <a:ext uri="{FF2B5EF4-FFF2-40B4-BE49-F238E27FC236}">
                <a16:creationId xmlns:a16="http://schemas.microsoft.com/office/drawing/2014/main" id="{04945142-AA72-A149-A0C9-951D6A420994}"/>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33" name="Textplatzhalter 2">
            <a:extLst>
              <a:ext uri="{FF2B5EF4-FFF2-40B4-BE49-F238E27FC236}">
                <a16:creationId xmlns:a16="http://schemas.microsoft.com/office/drawing/2014/main" id="{E7596291-513E-467E-BE99-0C07D71B4582}"/>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70585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elle mit Text">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9848FBC9-36CE-4523-80E6-DFB04015B124}"/>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Tabellenplatzhalter 2">
            <a:extLst>
              <a:ext uri="{FF2B5EF4-FFF2-40B4-BE49-F238E27FC236}">
                <a16:creationId xmlns:a16="http://schemas.microsoft.com/office/drawing/2014/main" id="{BDE18080-90FB-43EB-98E8-E229C4D9A642}"/>
              </a:ext>
            </a:extLst>
          </p:cNvPr>
          <p:cNvSpPr>
            <a:spLocks noGrp="1"/>
          </p:cNvSpPr>
          <p:nvPr>
            <p:ph type="tbl" sz="quarter" idx="12"/>
          </p:nvPr>
        </p:nvSpPr>
        <p:spPr>
          <a:xfrm>
            <a:off x="1087438" y="1695445"/>
            <a:ext cx="6969125" cy="1887537"/>
          </a:xfrm>
        </p:spPr>
        <p:txBody>
          <a:bodyPr/>
          <a:lstStyle>
            <a:lvl1pPr marL="0" indent="0">
              <a:buNone/>
              <a:defRPr sz="1200"/>
            </a:lvl1pPr>
          </a:lstStyle>
          <a:p>
            <a:r>
              <a:rPr lang="de-DE"/>
              <a:t>Tabelle durch Klicken auf Symbol hinzufügen</a:t>
            </a:r>
            <a:endParaRPr lang="de-AT"/>
          </a:p>
        </p:txBody>
      </p:sp>
      <p:sp>
        <p:nvSpPr>
          <p:cNvPr id="8" name="Bildplatzhalter 2">
            <a:extLst>
              <a:ext uri="{FF2B5EF4-FFF2-40B4-BE49-F238E27FC236}">
                <a16:creationId xmlns:a16="http://schemas.microsoft.com/office/drawing/2014/main" id="{020648E7-1A98-4735-AD17-6FA3DF38AEC1}"/>
              </a:ext>
            </a:extLst>
          </p:cNvPr>
          <p:cNvSpPr>
            <a:spLocks noGrp="1"/>
          </p:cNvSpPr>
          <p:nvPr>
            <p:ph type="pic" sz="quarter" idx="16"/>
          </p:nvPr>
        </p:nvSpPr>
        <p:spPr>
          <a:xfrm>
            <a:off x="4729163" y="548"/>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9" name="Textplatzhalter 11">
            <a:extLst>
              <a:ext uri="{FF2B5EF4-FFF2-40B4-BE49-F238E27FC236}">
                <a16:creationId xmlns:a16="http://schemas.microsoft.com/office/drawing/2014/main" id="{90656668-B957-4B79-80AC-00831A524257}"/>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10" name="Textplatzhalter 11">
            <a:extLst>
              <a:ext uri="{FF2B5EF4-FFF2-40B4-BE49-F238E27FC236}">
                <a16:creationId xmlns:a16="http://schemas.microsoft.com/office/drawing/2014/main" id="{CAD2B0C1-82F1-4CD2-BDEF-0097D0FF60CF}"/>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13" name="Bildplatzhalter 14">
            <a:extLst>
              <a:ext uri="{FF2B5EF4-FFF2-40B4-BE49-F238E27FC236}">
                <a16:creationId xmlns:a16="http://schemas.microsoft.com/office/drawing/2014/main" id="{24A809AD-642A-0440-835A-6F015719D653}"/>
              </a:ext>
            </a:extLst>
          </p:cNvPr>
          <p:cNvSpPr>
            <a:spLocks noGrp="1"/>
          </p:cNvSpPr>
          <p:nvPr>
            <p:ph type="pic" sz="quarter" idx="15"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5" name="Textplatzhalter 4">
            <a:extLst>
              <a:ext uri="{FF2B5EF4-FFF2-40B4-BE49-F238E27FC236}">
                <a16:creationId xmlns:a16="http://schemas.microsoft.com/office/drawing/2014/main" id="{379709BC-E799-4FFC-9331-AD943364849C}"/>
              </a:ext>
            </a:extLst>
          </p:cNvPr>
          <p:cNvSpPr>
            <a:spLocks noGrp="1"/>
          </p:cNvSpPr>
          <p:nvPr>
            <p:ph type="body" sz="quarter" idx="13" hasCustomPrompt="1"/>
          </p:nvPr>
        </p:nvSpPr>
        <p:spPr>
          <a:xfrm>
            <a:off x="596107" y="3831705"/>
            <a:ext cx="7951787" cy="710315"/>
          </a:xfrm>
        </p:spPr>
        <p:txBody>
          <a:bodyPr tIns="0" bIns="0"/>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lang="de-AT" sz="1100" dirty="0"/>
            </a:lvl1pPr>
            <a:lvl2pPr marL="471487" indent="0">
              <a:buNone/>
              <a:defRPr sz="1200"/>
            </a:lvl2pPr>
            <a:lvl3pPr marL="909637" indent="0">
              <a:buNone/>
              <a:defRPr sz="1200"/>
            </a:lvl3pPr>
            <a:lvl4pPr marL="1306513" indent="0">
              <a:buNone/>
              <a:defRPr sz="1200"/>
            </a:lvl4pPr>
            <a:lvl5pPr marL="1695450" indent="0">
              <a:buNone/>
              <a:defRPr sz="1200"/>
            </a:lvl5pPr>
          </a:lstStyle>
          <a:p>
            <a:pPr lvl="0"/>
            <a:r>
              <a:rPr lang="de-DE" dirty="0"/>
              <a:t>Hier handelt es sich um Fließtext in Ebene 1, Trebuchet 11 Punkt, linksbündig, Zeilenabstand 19 Punkt. Hier handelt es sich um Fließtext in Ebene 1, Trebuchet 11 Punkt, linksbündig, Zeilenabstand 19 Punkt. Hier handelt es sich um Fließtext in Ebene 1, Trebuchet 11 Punkt, linksbündig, Zeilenabstand 19 Punkt. </a:t>
            </a:r>
          </a:p>
        </p:txBody>
      </p:sp>
      <p:sp>
        <p:nvSpPr>
          <p:cNvPr id="15" name="Foliennummernplatzhalter 1">
            <a:extLst>
              <a:ext uri="{FF2B5EF4-FFF2-40B4-BE49-F238E27FC236}">
                <a16:creationId xmlns:a16="http://schemas.microsoft.com/office/drawing/2014/main" id="{ED740C98-B4F8-3D47-A66D-2DCB78037D99}"/>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12" name="Textplatzhalter 2">
            <a:extLst>
              <a:ext uri="{FF2B5EF4-FFF2-40B4-BE49-F238E27FC236}">
                <a16:creationId xmlns:a16="http://schemas.microsoft.com/office/drawing/2014/main" id="{88BD3BDE-A281-E540-8BA9-B1D96702A455}"/>
              </a:ext>
            </a:extLst>
          </p:cNvPr>
          <p:cNvSpPr>
            <a:spLocks noGrp="1"/>
          </p:cNvSpPr>
          <p:nvPr>
            <p:ph type="body" sz="quarter" idx="17"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212980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elle 1">
    <p:spTree>
      <p:nvGrpSpPr>
        <p:cNvPr id="1" name=""/>
        <p:cNvGrpSpPr/>
        <p:nvPr/>
      </p:nvGrpSpPr>
      <p:grpSpPr>
        <a:xfrm>
          <a:off x="0" y="0"/>
          <a:ext cx="0" cy="0"/>
          <a:chOff x="0" y="0"/>
          <a:chExt cx="0" cy="0"/>
        </a:xfrm>
      </p:grpSpPr>
      <p:sp>
        <p:nvSpPr>
          <p:cNvPr id="36" name="Rechteck 35">
            <a:extLst>
              <a:ext uri="{FF2B5EF4-FFF2-40B4-BE49-F238E27FC236}">
                <a16:creationId xmlns:a16="http://schemas.microsoft.com/office/drawing/2014/main" id="{DDEB67FD-C8E7-4DF4-834B-3B9C41C6D157}"/>
              </a:ext>
            </a:extLst>
          </p:cNvPr>
          <p:cNvSpPr/>
          <p:nvPr userDrawn="1"/>
        </p:nvSpPr>
        <p:spPr>
          <a:xfrm>
            <a:off x="0" y="0"/>
            <a:ext cx="9144000" cy="1187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nvGrpSpPr>
          <p:cNvPr id="3" name="Gruppieren 2">
            <a:extLst>
              <a:ext uri="{FF2B5EF4-FFF2-40B4-BE49-F238E27FC236}">
                <a16:creationId xmlns:a16="http://schemas.microsoft.com/office/drawing/2014/main" id="{CF5C4D5F-48BB-43D6-916C-3CBB0CB469EA}"/>
              </a:ext>
            </a:extLst>
          </p:cNvPr>
          <p:cNvGrpSpPr/>
          <p:nvPr userDrawn="1"/>
        </p:nvGrpSpPr>
        <p:grpSpPr>
          <a:xfrm>
            <a:off x="1016720" y="1603941"/>
            <a:ext cx="7378461" cy="2693036"/>
            <a:chOff x="1016720" y="1603941"/>
            <a:chExt cx="7378461" cy="2693036"/>
          </a:xfrm>
        </p:grpSpPr>
        <p:sp>
          <p:nvSpPr>
            <p:cNvPr id="59" name="Rechteck 58">
              <a:extLst>
                <a:ext uri="{FF2B5EF4-FFF2-40B4-BE49-F238E27FC236}">
                  <a16:creationId xmlns:a16="http://schemas.microsoft.com/office/drawing/2014/main" id="{C8959B46-588A-4CA6-8530-68028C590C33}"/>
                </a:ext>
              </a:extLst>
            </p:cNvPr>
            <p:cNvSpPr/>
            <p:nvPr userDrawn="1"/>
          </p:nvSpPr>
          <p:spPr>
            <a:xfrm>
              <a:off x="1016720" y="1603941"/>
              <a:ext cx="3592362"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0" name="Rechteck 59">
              <a:extLst>
                <a:ext uri="{FF2B5EF4-FFF2-40B4-BE49-F238E27FC236}">
                  <a16:creationId xmlns:a16="http://schemas.microsoft.com/office/drawing/2014/main" id="{7089DC49-75E0-4CFB-9B48-D3A970D77906}"/>
                </a:ext>
              </a:extLst>
            </p:cNvPr>
            <p:cNvSpPr/>
            <p:nvPr userDrawn="1"/>
          </p:nvSpPr>
          <p:spPr>
            <a:xfrm>
              <a:off x="1016720" y="1981063"/>
              <a:ext cx="3592362"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Rechteck 61">
              <a:extLst>
                <a:ext uri="{FF2B5EF4-FFF2-40B4-BE49-F238E27FC236}">
                  <a16:creationId xmlns:a16="http://schemas.microsoft.com/office/drawing/2014/main" id="{D6DD66D1-3014-4FF9-98F5-6F50039112AA}"/>
                </a:ext>
              </a:extLst>
            </p:cNvPr>
            <p:cNvSpPr/>
            <p:nvPr userDrawn="1"/>
          </p:nvSpPr>
          <p:spPr>
            <a:xfrm>
              <a:off x="4754880" y="1603941"/>
              <a:ext cx="1116705"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Rechteck 62">
              <a:extLst>
                <a:ext uri="{FF2B5EF4-FFF2-40B4-BE49-F238E27FC236}">
                  <a16:creationId xmlns:a16="http://schemas.microsoft.com/office/drawing/2014/main" id="{E7B41B8E-79BD-47EA-9FC3-3C1C00AEA232}"/>
                </a:ext>
              </a:extLst>
            </p:cNvPr>
            <p:cNvSpPr/>
            <p:nvPr userDrawn="1"/>
          </p:nvSpPr>
          <p:spPr>
            <a:xfrm>
              <a:off x="4754880" y="1981063"/>
              <a:ext cx="1116705"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hteck 64">
              <a:extLst>
                <a:ext uri="{FF2B5EF4-FFF2-40B4-BE49-F238E27FC236}">
                  <a16:creationId xmlns:a16="http://schemas.microsoft.com/office/drawing/2014/main" id="{83267FE2-2394-4C6D-88F0-B3AED447134D}"/>
                </a:ext>
              </a:extLst>
            </p:cNvPr>
            <p:cNvSpPr/>
            <p:nvPr userDrawn="1"/>
          </p:nvSpPr>
          <p:spPr>
            <a:xfrm>
              <a:off x="6017383" y="1603941"/>
              <a:ext cx="11160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Rechteck 65">
              <a:extLst>
                <a:ext uri="{FF2B5EF4-FFF2-40B4-BE49-F238E27FC236}">
                  <a16:creationId xmlns:a16="http://schemas.microsoft.com/office/drawing/2014/main" id="{A41362CD-8793-400F-8415-376458BA4AD6}"/>
                </a:ext>
              </a:extLst>
            </p:cNvPr>
            <p:cNvSpPr/>
            <p:nvPr userDrawn="1"/>
          </p:nvSpPr>
          <p:spPr>
            <a:xfrm>
              <a:off x="6017383" y="1981063"/>
              <a:ext cx="1116000"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a:extLst>
                <a:ext uri="{FF2B5EF4-FFF2-40B4-BE49-F238E27FC236}">
                  <a16:creationId xmlns:a16="http://schemas.microsoft.com/office/drawing/2014/main" id="{8198DD0F-F5DA-4787-8116-CB4B57195C70}"/>
                </a:ext>
              </a:extLst>
            </p:cNvPr>
            <p:cNvSpPr/>
            <p:nvPr userDrawn="1"/>
          </p:nvSpPr>
          <p:spPr>
            <a:xfrm>
              <a:off x="7279181" y="1603941"/>
              <a:ext cx="1116000" cy="307075"/>
            </a:xfrm>
            <a:prstGeom prst="rect">
              <a:avLst/>
            </a:prstGeom>
            <a:solidFill>
              <a:schemeClr val="bg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Rechteck 68">
              <a:extLst>
                <a:ext uri="{FF2B5EF4-FFF2-40B4-BE49-F238E27FC236}">
                  <a16:creationId xmlns:a16="http://schemas.microsoft.com/office/drawing/2014/main" id="{2B52869E-16B9-4FC4-9898-D323BC016481}"/>
                </a:ext>
              </a:extLst>
            </p:cNvPr>
            <p:cNvSpPr/>
            <p:nvPr userDrawn="1"/>
          </p:nvSpPr>
          <p:spPr>
            <a:xfrm>
              <a:off x="7279181" y="1981063"/>
              <a:ext cx="1116000" cy="331667"/>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Rechteck 70">
              <a:extLst>
                <a:ext uri="{FF2B5EF4-FFF2-40B4-BE49-F238E27FC236}">
                  <a16:creationId xmlns:a16="http://schemas.microsoft.com/office/drawing/2014/main" id="{2A3639CF-B760-48CB-B11F-551820D90D18}"/>
                </a:ext>
              </a:extLst>
            </p:cNvPr>
            <p:cNvSpPr/>
            <p:nvPr userDrawn="1"/>
          </p:nvSpPr>
          <p:spPr>
            <a:xfrm>
              <a:off x="1016720" y="2382776"/>
              <a:ext cx="3592362"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a:extLst>
                <a:ext uri="{FF2B5EF4-FFF2-40B4-BE49-F238E27FC236}">
                  <a16:creationId xmlns:a16="http://schemas.microsoft.com/office/drawing/2014/main" id="{3E3AAAEC-30EF-4E00-A0FC-3AEB4217C32C}"/>
                </a:ext>
              </a:extLst>
            </p:cNvPr>
            <p:cNvSpPr/>
            <p:nvPr userDrawn="1"/>
          </p:nvSpPr>
          <p:spPr>
            <a:xfrm>
              <a:off x="4754880" y="2382776"/>
              <a:ext cx="1116705"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Rechteck 72">
              <a:extLst>
                <a:ext uri="{FF2B5EF4-FFF2-40B4-BE49-F238E27FC236}">
                  <a16:creationId xmlns:a16="http://schemas.microsoft.com/office/drawing/2014/main" id="{58E4BEB9-A7DE-4686-A0FC-AC4105B0398A}"/>
                </a:ext>
              </a:extLst>
            </p:cNvPr>
            <p:cNvSpPr/>
            <p:nvPr userDrawn="1"/>
          </p:nvSpPr>
          <p:spPr>
            <a:xfrm>
              <a:off x="6017383" y="2382776"/>
              <a:ext cx="1116000"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a:extLst>
                <a:ext uri="{FF2B5EF4-FFF2-40B4-BE49-F238E27FC236}">
                  <a16:creationId xmlns:a16="http://schemas.microsoft.com/office/drawing/2014/main" id="{20C9402D-4EDD-4642-9102-3BE4DACE9BE6}"/>
                </a:ext>
              </a:extLst>
            </p:cNvPr>
            <p:cNvSpPr/>
            <p:nvPr userDrawn="1"/>
          </p:nvSpPr>
          <p:spPr>
            <a:xfrm>
              <a:off x="7279181" y="2382776"/>
              <a:ext cx="1116000" cy="331667"/>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a:extLst>
                <a:ext uri="{FF2B5EF4-FFF2-40B4-BE49-F238E27FC236}">
                  <a16:creationId xmlns:a16="http://schemas.microsoft.com/office/drawing/2014/main" id="{54270EC8-EC40-43F7-8DB2-DFDD3F98256B}"/>
                </a:ext>
              </a:extLst>
            </p:cNvPr>
            <p:cNvSpPr/>
            <p:nvPr userDrawn="1"/>
          </p:nvSpPr>
          <p:spPr>
            <a:xfrm>
              <a:off x="1016720" y="2784559"/>
              <a:ext cx="3592362"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Rechteck 75">
              <a:extLst>
                <a:ext uri="{FF2B5EF4-FFF2-40B4-BE49-F238E27FC236}">
                  <a16:creationId xmlns:a16="http://schemas.microsoft.com/office/drawing/2014/main" id="{DE535EED-A5CC-4928-8D6B-7081729897D4}"/>
                </a:ext>
              </a:extLst>
            </p:cNvPr>
            <p:cNvSpPr/>
            <p:nvPr userDrawn="1"/>
          </p:nvSpPr>
          <p:spPr>
            <a:xfrm>
              <a:off x="4754880" y="2784559"/>
              <a:ext cx="1116705"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a:extLst>
                <a:ext uri="{FF2B5EF4-FFF2-40B4-BE49-F238E27FC236}">
                  <a16:creationId xmlns:a16="http://schemas.microsoft.com/office/drawing/2014/main" id="{524A2B0B-1F02-46B1-BED1-0FBF3BBCA376}"/>
                </a:ext>
              </a:extLst>
            </p:cNvPr>
            <p:cNvSpPr/>
            <p:nvPr userDrawn="1"/>
          </p:nvSpPr>
          <p:spPr>
            <a:xfrm>
              <a:off x="6017383" y="2784559"/>
              <a:ext cx="1116000"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eck 77">
              <a:extLst>
                <a:ext uri="{FF2B5EF4-FFF2-40B4-BE49-F238E27FC236}">
                  <a16:creationId xmlns:a16="http://schemas.microsoft.com/office/drawing/2014/main" id="{60D6983B-B7D4-46EA-AD74-2BE1BC531CE2}"/>
                </a:ext>
              </a:extLst>
            </p:cNvPr>
            <p:cNvSpPr/>
            <p:nvPr userDrawn="1"/>
          </p:nvSpPr>
          <p:spPr>
            <a:xfrm>
              <a:off x="7279181" y="2784559"/>
              <a:ext cx="1116000" cy="331667"/>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Rechteck 78">
              <a:extLst>
                <a:ext uri="{FF2B5EF4-FFF2-40B4-BE49-F238E27FC236}">
                  <a16:creationId xmlns:a16="http://schemas.microsoft.com/office/drawing/2014/main" id="{AAB8EFF1-ECEA-4CC8-8521-C175FC1EFDFF}"/>
                </a:ext>
              </a:extLst>
            </p:cNvPr>
            <p:cNvSpPr/>
            <p:nvPr userDrawn="1"/>
          </p:nvSpPr>
          <p:spPr>
            <a:xfrm>
              <a:off x="1016720" y="3186341"/>
              <a:ext cx="3592362"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Rechteck 81">
              <a:extLst>
                <a:ext uri="{FF2B5EF4-FFF2-40B4-BE49-F238E27FC236}">
                  <a16:creationId xmlns:a16="http://schemas.microsoft.com/office/drawing/2014/main" id="{DCA3A27B-24FA-4E5C-8D4D-4D7162091D57}"/>
                </a:ext>
              </a:extLst>
            </p:cNvPr>
            <p:cNvSpPr/>
            <p:nvPr userDrawn="1"/>
          </p:nvSpPr>
          <p:spPr>
            <a:xfrm>
              <a:off x="4754880" y="3186341"/>
              <a:ext cx="1116705"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Rechteck 82">
              <a:extLst>
                <a:ext uri="{FF2B5EF4-FFF2-40B4-BE49-F238E27FC236}">
                  <a16:creationId xmlns:a16="http://schemas.microsoft.com/office/drawing/2014/main" id="{EE19E5DD-4E08-4F59-99DB-4ECCEAC22DC7}"/>
                </a:ext>
              </a:extLst>
            </p:cNvPr>
            <p:cNvSpPr/>
            <p:nvPr userDrawn="1"/>
          </p:nvSpPr>
          <p:spPr>
            <a:xfrm>
              <a:off x="6017383" y="3186341"/>
              <a:ext cx="1116000"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Rechteck 83">
              <a:extLst>
                <a:ext uri="{FF2B5EF4-FFF2-40B4-BE49-F238E27FC236}">
                  <a16:creationId xmlns:a16="http://schemas.microsoft.com/office/drawing/2014/main" id="{3229ABC6-9FDD-4FE3-9328-41CC52075BE5}"/>
                </a:ext>
              </a:extLst>
            </p:cNvPr>
            <p:cNvSpPr/>
            <p:nvPr userDrawn="1"/>
          </p:nvSpPr>
          <p:spPr>
            <a:xfrm>
              <a:off x="7279181" y="3186341"/>
              <a:ext cx="1116000" cy="331667"/>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echteck 84">
              <a:extLst>
                <a:ext uri="{FF2B5EF4-FFF2-40B4-BE49-F238E27FC236}">
                  <a16:creationId xmlns:a16="http://schemas.microsoft.com/office/drawing/2014/main" id="{9AF9B851-045F-4B04-89F2-0C5848A39D9E}"/>
                </a:ext>
              </a:extLst>
            </p:cNvPr>
            <p:cNvSpPr/>
            <p:nvPr userDrawn="1"/>
          </p:nvSpPr>
          <p:spPr>
            <a:xfrm>
              <a:off x="1016720" y="3588122"/>
              <a:ext cx="3592362"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 name="Rechteck 85">
              <a:extLst>
                <a:ext uri="{FF2B5EF4-FFF2-40B4-BE49-F238E27FC236}">
                  <a16:creationId xmlns:a16="http://schemas.microsoft.com/office/drawing/2014/main" id="{C4C357CF-FFA3-4EAB-8F59-50FD94A3D713}"/>
                </a:ext>
              </a:extLst>
            </p:cNvPr>
            <p:cNvSpPr/>
            <p:nvPr userDrawn="1"/>
          </p:nvSpPr>
          <p:spPr>
            <a:xfrm>
              <a:off x="4754880" y="3588122"/>
              <a:ext cx="1116705"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 name="Rechteck 86">
              <a:extLst>
                <a:ext uri="{FF2B5EF4-FFF2-40B4-BE49-F238E27FC236}">
                  <a16:creationId xmlns:a16="http://schemas.microsoft.com/office/drawing/2014/main" id="{A18B96AE-79B2-4D78-8C1F-7B25624F2A61}"/>
                </a:ext>
              </a:extLst>
            </p:cNvPr>
            <p:cNvSpPr/>
            <p:nvPr userDrawn="1"/>
          </p:nvSpPr>
          <p:spPr>
            <a:xfrm>
              <a:off x="6017383" y="3588122"/>
              <a:ext cx="1116000" cy="331666"/>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 name="Rechteck 87">
              <a:extLst>
                <a:ext uri="{FF2B5EF4-FFF2-40B4-BE49-F238E27FC236}">
                  <a16:creationId xmlns:a16="http://schemas.microsoft.com/office/drawing/2014/main" id="{EDAB05F9-1E3C-42B3-9519-D716632C3CCE}"/>
                </a:ext>
              </a:extLst>
            </p:cNvPr>
            <p:cNvSpPr/>
            <p:nvPr userDrawn="1"/>
          </p:nvSpPr>
          <p:spPr>
            <a:xfrm>
              <a:off x="7279181" y="3588122"/>
              <a:ext cx="1116000" cy="331667"/>
            </a:xfrm>
            <a:prstGeom prst="rect">
              <a:avLst/>
            </a:prstGeom>
            <a:solidFill>
              <a:schemeClr val="bg1">
                <a:alpha val="7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 name="Rechteck 88">
              <a:extLst>
                <a:ext uri="{FF2B5EF4-FFF2-40B4-BE49-F238E27FC236}">
                  <a16:creationId xmlns:a16="http://schemas.microsoft.com/office/drawing/2014/main" id="{8B8F9D4F-7FB7-45E1-AD17-FFEA5FAAC8B4}"/>
                </a:ext>
              </a:extLst>
            </p:cNvPr>
            <p:cNvSpPr/>
            <p:nvPr userDrawn="1"/>
          </p:nvSpPr>
          <p:spPr>
            <a:xfrm>
              <a:off x="1016720" y="3989902"/>
              <a:ext cx="3592362" cy="307075"/>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Rechteck 89">
              <a:extLst>
                <a:ext uri="{FF2B5EF4-FFF2-40B4-BE49-F238E27FC236}">
                  <a16:creationId xmlns:a16="http://schemas.microsoft.com/office/drawing/2014/main" id="{D812BB9C-34CB-48A6-93D4-D9ABAEED99FE}"/>
                </a:ext>
              </a:extLst>
            </p:cNvPr>
            <p:cNvSpPr/>
            <p:nvPr userDrawn="1"/>
          </p:nvSpPr>
          <p:spPr>
            <a:xfrm>
              <a:off x="4754880" y="3989902"/>
              <a:ext cx="1116705" cy="307075"/>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Rechteck 90">
              <a:extLst>
                <a:ext uri="{FF2B5EF4-FFF2-40B4-BE49-F238E27FC236}">
                  <a16:creationId xmlns:a16="http://schemas.microsoft.com/office/drawing/2014/main" id="{2E731863-E620-46CE-956F-40A7ECD0EFD8}"/>
                </a:ext>
              </a:extLst>
            </p:cNvPr>
            <p:cNvSpPr/>
            <p:nvPr userDrawn="1"/>
          </p:nvSpPr>
          <p:spPr>
            <a:xfrm>
              <a:off x="6017383" y="3989902"/>
              <a:ext cx="1116000" cy="307075"/>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 name="Rechteck 91">
              <a:extLst>
                <a:ext uri="{FF2B5EF4-FFF2-40B4-BE49-F238E27FC236}">
                  <a16:creationId xmlns:a16="http://schemas.microsoft.com/office/drawing/2014/main" id="{FC7C8559-6E83-41F7-93E0-0E2B54AFD907}"/>
                </a:ext>
              </a:extLst>
            </p:cNvPr>
            <p:cNvSpPr/>
            <p:nvPr userDrawn="1"/>
          </p:nvSpPr>
          <p:spPr>
            <a:xfrm>
              <a:off x="7279181" y="3989902"/>
              <a:ext cx="1116000" cy="307075"/>
            </a:xfrm>
            <a:prstGeom prst="rect">
              <a:avLst/>
            </a:prstGeom>
            <a:solidFill>
              <a:schemeClr val="bg1">
                <a:alpha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 name="Textplatzhalter 5">
            <a:extLst>
              <a:ext uri="{FF2B5EF4-FFF2-40B4-BE49-F238E27FC236}">
                <a16:creationId xmlns:a16="http://schemas.microsoft.com/office/drawing/2014/main" id="{2793670C-67BA-477B-A7FA-B38522FFBDBB}"/>
              </a:ext>
            </a:extLst>
          </p:cNvPr>
          <p:cNvSpPr>
            <a:spLocks noGrp="1"/>
          </p:cNvSpPr>
          <p:nvPr>
            <p:ph type="body" sz="quarter" idx="13" hasCustomPrompt="1"/>
          </p:nvPr>
        </p:nvSpPr>
        <p:spPr>
          <a:xfrm>
            <a:off x="1053819" y="1611177"/>
            <a:ext cx="3503612" cy="307075"/>
          </a:xfrm>
        </p:spPr>
        <p:txBody>
          <a:bodyPr anchor="ctr"/>
          <a:lstStyle>
            <a:lvl1pPr marL="0" indent="0">
              <a:buNone/>
              <a:defRPr sz="1400"/>
            </a:lvl1pPr>
          </a:lstStyle>
          <a:p>
            <a:pPr lvl="0"/>
            <a:r>
              <a:rPr lang="de-DE" sz="1400" dirty="0">
                <a:latin typeface="Trebuchet MS" charset="0"/>
                <a:ea typeface="Trebuchet MS" charset="0"/>
                <a:cs typeface="Trebuchet MS" charset="0"/>
              </a:rPr>
              <a:t>Trebuchet 14</a:t>
            </a:r>
            <a:endParaRPr lang="de-DE" dirty="0"/>
          </a:p>
        </p:txBody>
      </p:sp>
      <p:sp>
        <p:nvSpPr>
          <p:cNvPr id="95" name="Textplatzhalter 5">
            <a:extLst>
              <a:ext uri="{FF2B5EF4-FFF2-40B4-BE49-F238E27FC236}">
                <a16:creationId xmlns:a16="http://schemas.microsoft.com/office/drawing/2014/main" id="{E06BB9BD-2905-45A7-B989-DD78BE73ED0B}"/>
              </a:ext>
            </a:extLst>
          </p:cNvPr>
          <p:cNvSpPr>
            <a:spLocks noGrp="1"/>
          </p:cNvSpPr>
          <p:nvPr>
            <p:ph type="body" sz="quarter" idx="14" hasCustomPrompt="1"/>
          </p:nvPr>
        </p:nvSpPr>
        <p:spPr>
          <a:xfrm>
            <a:off x="1053819" y="2019832"/>
            <a:ext cx="3503612" cy="307075"/>
          </a:xfrm>
        </p:spPr>
        <p:txBody>
          <a:bodyPr anchor="ctr"/>
          <a:lstStyle>
            <a:lvl1pPr marL="0" indent="0">
              <a:buNone/>
              <a:defRPr sz="1100"/>
            </a:lvl1pPr>
          </a:lstStyle>
          <a:p>
            <a:pPr lvl="0"/>
            <a:r>
              <a:rPr lang="de-DE" dirty="0"/>
              <a:t>Ebene 1, Trebuchet 11</a:t>
            </a:r>
          </a:p>
        </p:txBody>
      </p:sp>
      <p:sp>
        <p:nvSpPr>
          <p:cNvPr id="96" name="Textplatzhalter 5">
            <a:extLst>
              <a:ext uri="{FF2B5EF4-FFF2-40B4-BE49-F238E27FC236}">
                <a16:creationId xmlns:a16="http://schemas.microsoft.com/office/drawing/2014/main" id="{C3A9C067-898E-4237-B3E9-7794239385AC}"/>
              </a:ext>
            </a:extLst>
          </p:cNvPr>
          <p:cNvSpPr>
            <a:spLocks noGrp="1"/>
          </p:cNvSpPr>
          <p:nvPr>
            <p:ph type="body" sz="quarter" idx="15" hasCustomPrompt="1"/>
          </p:nvPr>
        </p:nvSpPr>
        <p:spPr>
          <a:xfrm>
            <a:off x="1053819" y="2414868"/>
            <a:ext cx="3503612" cy="307075"/>
          </a:xfrm>
        </p:spPr>
        <p:txBody>
          <a:bodyPr anchor="ctr"/>
          <a:lstStyle>
            <a:lvl1pPr marL="0" indent="0">
              <a:buNone/>
              <a:defRPr sz="1100"/>
            </a:lvl1pPr>
          </a:lstStyle>
          <a:p>
            <a:pPr lvl="0"/>
            <a:r>
              <a:rPr lang="de-DE" dirty="0"/>
              <a:t>Ebene 1, Trebuchet 11</a:t>
            </a:r>
          </a:p>
        </p:txBody>
      </p:sp>
      <p:sp>
        <p:nvSpPr>
          <p:cNvPr id="97" name="Textplatzhalter 5">
            <a:extLst>
              <a:ext uri="{FF2B5EF4-FFF2-40B4-BE49-F238E27FC236}">
                <a16:creationId xmlns:a16="http://schemas.microsoft.com/office/drawing/2014/main" id="{61684927-34FA-4F2D-8B0A-42173D4C630D}"/>
              </a:ext>
            </a:extLst>
          </p:cNvPr>
          <p:cNvSpPr>
            <a:spLocks noGrp="1"/>
          </p:cNvSpPr>
          <p:nvPr>
            <p:ph type="body" sz="quarter" idx="16" hasCustomPrompt="1"/>
          </p:nvPr>
        </p:nvSpPr>
        <p:spPr>
          <a:xfrm>
            <a:off x="1053819" y="2806725"/>
            <a:ext cx="3503612" cy="307075"/>
          </a:xfrm>
        </p:spPr>
        <p:txBody>
          <a:bodyPr anchor="ctr"/>
          <a:lstStyle>
            <a:lvl1pPr marL="0" indent="0">
              <a:buNone/>
              <a:defRPr sz="1100"/>
            </a:lvl1pPr>
          </a:lstStyle>
          <a:p>
            <a:pPr lvl="0"/>
            <a:r>
              <a:rPr lang="de-DE" dirty="0"/>
              <a:t>Ebene 1, Trebuchet 11</a:t>
            </a:r>
          </a:p>
        </p:txBody>
      </p:sp>
      <p:sp>
        <p:nvSpPr>
          <p:cNvPr id="98" name="Textplatzhalter 5">
            <a:extLst>
              <a:ext uri="{FF2B5EF4-FFF2-40B4-BE49-F238E27FC236}">
                <a16:creationId xmlns:a16="http://schemas.microsoft.com/office/drawing/2014/main" id="{175BC4D9-E3D2-4190-A3BC-97C359B07057}"/>
              </a:ext>
            </a:extLst>
          </p:cNvPr>
          <p:cNvSpPr>
            <a:spLocks noGrp="1"/>
          </p:cNvSpPr>
          <p:nvPr>
            <p:ph type="body" sz="quarter" idx="17" hasCustomPrompt="1"/>
          </p:nvPr>
        </p:nvSpPr>
        <p:spPr>
          <a:xfrm>
            <a:off x="1053819" y="3198281"/>
            <a:ext cx="3503612" cy="307075"/>
          </a:xfrm>
        </p:spPr>
        <p:txBody>
          <a:bodyPr anchor="ctr"/>
          <a:lstStyle>
            <a:lvl1pPr marL="0" indent="0">
              <a:buNone/>
              <a:defRPr sz="1100"/>
            </a:lvl1pPr>
          </a:lstStyle>
          <a:p>
            <a:pPr lvl="0"/>
            <a:r>
              <a:rPr lang="de-DE" dirty="0"/>
              <a:t>Ebene 1, Trebuchet 11</a:t>
            </a:r>
          </a:p>
        </p:txBody>
      </p:sp>
      <p:sp>
        <p:nvSpPr>
          <p:cNvPr id="99" name="Textplatzhalter 5">
            <a:extLst>
              <a:ext uri="{FF2B5EF4-FFF2-40B4-BE49-F238E27FC236}">
                <a16:creationId xmlns:a16="http://schemas.microsoft.com/office/drawing/2014/main" id="{D369F843-B3CA-476E-A83F-AC4A1535A9A6}"/>
              </a:ext>
            </a:extLst>
          </p:cNvPr>
          <p:cNvSpPr>
            <a:spLocks noGrp="1"/>
          </p:cNvSpPr>
          <p:nvPr>
            <p:ph type="body" sz="quarter" idx="18" hasCustomPrompt="1"/>
          </p:nvPr>
        </p:nvSpPr>
        <p:spPr>
          <a:xfrm>
            <a:off x="1053819" y="3589837"/>
            <a:ext cx="3503612" cy="307075"/>
          </a:xfrm>
        </p:spPr>
        <p:txBody>
          <a:bodyPr anchor="ctr"/>
          <a:lstStyle>
            <a:lvl1pPr marL="0" indent="0">
              <a:buNone/>
              <a:defRPr sz="1100"/>
            </a:lvl1pPr>
          </a:lstStyle>
          <a:p>
            <a:pPr lvl="0"/>
            <a:r>
              <a:rPr lang="de-DE" dirty="0"/>
              <a:t>Ebene 1, Trebuchet 11</a:t>
            </a:r>
          </a:p>
        </p:txBody>
      </p:sp>
      <p:sp>
        <p:nvSpPr>
          <p:cNvPr id="100" name="Textplatzhalter 5">
            <a:extLst>
              <a:ext uri="{FF2B5EF4-FFF2-40B4-BE49-F238E27FC236}">
                <a16:creationId xmlns:a16="http://schemas.microsoft.com/office/drawing/2014/main" id="{46D2E620-8A49-4542-BCAC-8CB8E7A75694}"/>
              </a:ext>
            </a:extLst>
          </p:cNvPr>
          <p:cNvSpPr>
            <a:spLocks noGrp="1"/>
          </p:cNvSpPr>
          <p:nvPr>
            <p:ph type="body" sz="quarter" idx="19" hasCustomPrompt="1"/>
          </p:nvPr>
        </p:nvSpPr>
        <p:spPr>
          <a:xfrm>
            <a:off x="1053819" y="3981393"/>
            <a:ext cx="3503612" cy="307075"/>
          </a:xfrm>
        </p:spPr>
        <p:txBody>
          <a:bodyPr anchor="ctr"/>
          <a:lstStyle>
            <a:lvl1pPr marL="0" indent="0">
              <a:buNone/>
              <a:defRPr sz="1100"/>
            </a:lvl1pPr>
          </a:lstStyle>
          <a:p>
            <a:pPr lvl="0"/>
            <a:r>
              <a:rPr lang="de-DE" dirty="0"/>
              <a:t>Ebene 1, Trebuchet 11</a:t>
            </a:r>
          </a:p>
        </p:txBody>
      </p:sp>
      <p:sp>
        <p:nvSpPr>
          <p:cNvPr id="101" name="Textplatzhalter 5">
            <a:extLst>
              <a:ext uri="{FF2B5EF4-FFF2-40B4-BE49-F238E27FC236}">
                <a16:creationId xmlns:a16="http://schemas.microsoft.com/office/drawing/2014/main" id="{4106B5D3-9F86-4388-A8AF-6BA856F56048}"/>
              </a:ext>
            </a:extLst>
          </p:cNvPr>
          <p:cNvSpPr>
            <a:spLocks noGrp="1"/>
          </p:cNvSpPr>
          <p:nvPr>
            <p:ph type="body" sz="quarter" idx="20" hasCustomPrompt="1"/>
          </p:nvPr>
        </p:nvSpPr>
        <p:spPr>
          <a:xfrm>
            <a:off x="4756736" y="1611177"/>
            <a:ext cx="1116000" cy="307075"/>
          </a:xfrm>
        </p:spPr>
        <p:txBody>
          <a:bodyPr anchor="ctr"/>
          <a:lstStyle>
            <a:lvl1pPr marL="0" indent="0">
              <a:buNone/>
              <a:defRPr sz="1400"/>
            </a:lvl1pPr>
          </a:lstStyle>
          <a:p>
            <a:pPr lvl="0"/>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102" name="Textplatzhalter 5">
            <a:extLst>
              <a:ext uri="{FF2B5EF4-FFF2-40B4-BE49-F238E27FC236}">
                <a16:creationId xmlns:a16="http://schemas.microsoft.com/office/drawing/2014/main" id="{CDB49DF9-114B-45EF-9978-489B3CB5D330}"/>
              </a:ext>
            </a:extLst>
          </p:cNvPr>
          <p:cNvSpPr>
            <a:spLocks noGrp="1"/>
          </p:cNvSpPr>
          <p:nvPr>
            <p:ph type="body" sz="quarter" idx="21" hasCustomPrompt="1"/>
          </p:nvPr>
        </p:nvSpPr>
        <p:spPr>
          <a:xfrm>
            <a:off x="4756736" y="2019832"/>
            <a:ext cx="1116000" cy="307075"/>
          </a:xfrm>
        </p:spPr>
        <p:txBody>
          <a:bodyPr anchor="ctr"/>
          <a:lstStyle>
            <a:lvl1pPr marL="0" indent="0">
              <a:buNone/>
              <a:defRPr sz="1100"/>
            </a:lvl1pPr>
          </a:lstStyle>
          <a:p>
            <a:pPr lvl="0"/>
            <a:r>
              <a:rPr lang="de-DE" dirty="0"/>
              <a:t>Ebene 1</a:t>
            </a:r>
          </a:p>
        </p:txBody>
      </p:sp>
      <p:sp>
        <p:nvSpPr>
          <p:cNvPr id="103" name="Textplatzhalter 5">
            <a:extLst>
              <a:ext uri="{FF2B5EF4-FFF2-40B4-BE49-F238E27FC236}">
                <a16:creationId xmlns:a16="http://schemas.microsoft.com/office/drawing/2014/main" id="{4C32DC5B-E76F-4733-A8C0-6864FEFFD76E}"/>
              </a:ext>
            </a:extLst>
          </p:cNvPr>
          <p:cNvSpPr>
            <a:spLocks noGrp="1"/>
          </p:cNvSpPr>
          <p:nvPr>
            <p:ph type="body" sz="quarter" idx="22" hasCustomPrompt="1"/>
          </p:nvPr>
        </p:nvSpPr>
        <p:spPr>
          <a:xfrm>
            <a:off x="4756736" y="2414868"/>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04" name="Textplatzhalter 5">
            <a:extLst>
              <a:ext uri="{FF2B5EF4-FFF2-40B4-BE49-F238E27FC236}">
                <a16:creationId xmlns:a16="http://schemas.microsoft.com/office/drawing/2014/main" id="{3D093EBB-036B-460B-B377-C21FBD144F6D}"/>
              </a:ext>
            </a:extLst>
          </p:cNvPr>
          <p:cNvSpPr>
            <a:spLocks noGrp="1"/>
          </p:cNvSpPr>
          <p:nvPr>
            <p:ph type="body" sz="quarter" idx="23" hasCustomPrompt="1"/>
          </p:nvPr>
        </p:nvSpPr>
        <p:spPr>
          <a:xfrm>
            <a:off x="4756736" y="2806725"/>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05" name="Textplatzhalter 5">
            <a:extLst>
              <a:ext uri="{FF2B5EF4-FFF2-40B4-BE49-F238E27FC236}">
                <a16:creationId xmlns:a16="http://schemas.microsoft.com/office/drawing/2014/main" id="{E4814764-4D60-452F-AFB5-317B2472AD90}"/>
              </a:ext>
            </a:extLst>
          </p:cNvPr>
          <p:cNvSpPr>
            <a:spLocks noGrp="1"/>
          </p:cNvSpPr>
          <p:nvPr>
            <p:ph type="body" sz="quarter" idx="24" hasCustomPrompt="1"/>
          </p:nvPr>
        </p:nvSpPr>
        <p:spPr>
          <a:xfrm>
            <a:off x="4756736" y="3198281"/>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06" name="Textplatzhalter 5">
            <a:extLst>
              <a:ext uri="{FF2B5EF4-FFF2-40B4-BE49-F238E27FC236}">
                <a16:creationId xmlns:a16="http://schemas.microsoft.com/office/drawing/2014/main" id="{478BB09E-648B-4315-A74E-7C29D2601AFC}"/>
              </a:ext>
            </a:extLst>
          </p:cNvPr>
          <p:cNvSpPr>
            <a:spLocks noGrp="1"/>
          </p:cNvSpPr>
          <p:nvPr>
            <p:ph type="body" sz="quarter" idx="25" hasCustomPrompt="1"/>
          </p:nvPr>
        </p:nvSpPr>
        <p:spPr>
          <a:xfrm>
            <a:off x="4756736" y="3589837"/>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07" name="Textplatzhalter 5">
            <a:extLst>
              <a:ext uri="{FF2B5EF4-FFF2-40B4-BE49-F238E27FC236}">
                <a16:creationId xmlns:a16="http://schemas.microsoft.com/office/drawing/2014/main" id="{050CFD61-C864-4499-9478-172CBBC3101A}"/>
              </a:ext>
            </a:extLst>
          </p:cNvPr>
          <p:cNvSpPr>
            <a:spLocks noGrp="1"/>
          </p:cNvSpPr>
          <p:nvPr>
            <p:ph type="body" sz="quarter" idx="26" hasCustomPrompt="1"/>
          </p:nvPr>
        </p:nvSpPr>
        <p:spPr>
          <a:xfrm>
            <a:off x="4756736" y="3981393"/>
            <a:ext cx="1116000" cy="307075"/>
          </a:xfrm>
        </p:spPr>
        <p:txBody>
          <a:bodyPr anchor="ctr"/>
          <a:lstStyle>
            <a:lvl1pPr marL="0" indent="0">
              <a:buNone/>
              <a:defRPr sz="1100"/>
            </a:lvl1pPr>
          </a:lstStyle>
          <a:p>
            <a:pPr lvl="0"/>
            <a:r>
              <a:rPr lang="de-DE" dirty="0"/>
              <a:t>Ebene 1</a:t>
            </a:r>
          </a:p>
        </p:txBody>
      </p:sp>
      <p:sp>
        <p:nvSpPr>
          <p:cNvPr id="129" name="Textplatzhalter 5">
            <a:extLst>
              <a:ext uri="{FF2B5EF4-FFF2-40B4-BE49-F238E27FC236}">
                <a16:creationId xmlns:a16="http://schemas.microsoft.com/office/drawing/2014/main" id="{63299BA4-C306-4895-9EEB-489C30E7E91C}"/>
              </a:ext>
            </a:extLst>
          </p:cNvPr>
          <p:cNvSpPr>
            <a:spLocks noGrp="1"/>
          </p:cNvSpPr>
          <p:nvPr>
            <p:ph type="body" sz="quarter" idx="27" hasCustomPrompt="1"/>
          </p:nvPr>
        </p:nvSpPr>
        <p:spPr>
          <a:xfrm>
            <a:off x="6015527" y="1603941"/>
            <a:ext cx="1116000" cy="307075"/>
          </a:xfrm>
        </p:spPr>
        <p:txBody>
          <a:bodyPr anchor="ctr"/>
          <a:lstStyle>
            <a:lvl1pPr marL="0" indent="0">
              <a:buNone/>
              <a:defRPr sz="1400"/>
            </a:lvl1pPr>
          </a:lstStyle>
          <a:p>
            <a:pPr lvl="0"/>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130" name="Textplatzhalter 5">
            <a:extLst>
              <a:ext uri="{FF2B5EF4-FFF2-40B4-BE49-F238E27FC236}">
                <a16:creationId xmlns:a16="http://schemas.microsoft.com/office/drawing/2014/main" id="{ED52632B-F66B-4396-9B15-55C7D28BA8FC}"/>
              </a:ext>
            </a:extLst>
          </p:cNvPr>
          <p:cNvSpPr>
            <a:spLocks noGrp="1"/>
          </p:cNvSpPr>
          <p:nvPr>
            <p:ph type="body" sz="quarter" idx="28" hasCustomPrompt="1"/>
          </p:nvPr>
        </p:nvSpPr>
        <p:spPr>
          <a:xfrm>
            <a:off x="6015527" y="2012596"/>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1" name="Textplatzhalter 5">
            <a:extLst>
              <a:ext uri="{FF2B5EF4-FFF2-40B4-BE49-F238E27FC236}">
                <a16:creationId xmlns:a16="http://schemas.microsoft.com/office/drawing/2014/main" id="{F3F03F11-773E-432E-BED6-FE0E06816D03}"/>
              </a:ext>
            </a:extLst>
          </p:cNvPr>
          <p:cNvSpPr>
            <a:spLocks noGrp="1"/>
          </p:cNvSpPr>
          <p:nvPr>
            <p:ph type="body" sz="quarter" idx="29" hasCustomPrompt="1"/>
          </p:nvPr>
        </p:nvSpPr>
        <p:spPr>
          <a:xfrm>
            <a:off x="6015527" y="2407632"/>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2" name="Textplatzhalter 5">
            <a:extLst>
              <a:ext uri="{FF2B5EF4-FFF2-40B4-BE49-F238E27FC236}">
                <a16:creationId xmlns:a16="http://schemas.microsoft.com/office/drawing/2014/main" id="{671E8530-D21B-4FBA-97BD-F89BBF95D74E}"/>
              </a:ext>
            </a:extLst>
          </p:cNvPr>
          <p:cNvSpPr>
            <a:spLocks noGrp="1"/>
          </p:cNvSpPr>
          <p:nvPr>
            <p:ph type="body" sz="quarter" idx="30" hasCustomPrompt="1"/>
          </p:nvPr>
        </p:nvSpPr>
        <p:spPr>
          <a:xfrm>
            <a:off x="6015527" y="2799489"/>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3" name="Textplatzhalter 5">
            <a:extLst>
              <a:ext uri="{FF2B5EF4-FFF2-40B4-BE49-F238E27FC236}">
                <a16:creationId xmlns:a16="http://schemas.microsoft.com/office/drawing/2014/main" id="{C6FB5AB2-2817-40ED-AA5F-3B81A0634C3E}"/>
              </a:ext>
            </a:extLst>
          </p:cNvPr>
          <p:cNvSpPr>
            <a:spLocks noGrp="1"/>
          </p:cNvSpPr>
          <p:nvPr>
            <p:ph type="body" sz="quarter" idx="31" hasCustomPrompt="1"/>
          </p:nvPr>
        </p:nvSpPr>
        <p:spPr>
          <a:xfrm>
            <a:off x="6015527" y="3191045"/>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4" name="Textplatzhalter 5">
            <a:extLst>
              <a:ext uri="{FF2B5EF4-FFF2-40B4-BE49-F238E27FC236}">
                <a16:creationId xmlns:a16="http://schemas.microsoft.com/office/drawing/2014/main" id="{C6C2115A-A2AB-4075-BE36-D1D6A6A91BD4}"/>
              </a:ext>
            </a:extLst>
          </p:cNvPr>
          <p:cNvSpPr>
            <a:spLocks noGrp="1"/>
          </p:cNvSpPr>
          <p:nvPr>
            <p:ph type="body" sz="quarter" idx="32" hasCustomPrompt="1"/>
          </p:nvPr>
        </p:nvSpPr>
        <p:spPr>
          <a:xfrm>
            <a:off x="6015527" y="3582601"/>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5" name="Textplatzhalter 5">
            <a:extLst>
              <a:ext uri="{FF2B5EF4-FFF2-40B4-BE49-F238E27FC236}">
                <a16:creationId xmlns:a16="http://schemas.microsoft.com/office/drawing/2014/main" id="{3F67B9C3-74E9-4B6A-BF9B-7C4B15C131CA}"/>
              </a:ext>
            </a:extLst>
          </p:cNvPr>
          <p:cNvSpPr>
            <a:spLocks noGrp="1"/>
          </p:cNvSpPr>
          <p:nvPr>
            <p:ph type="body" sz="quarter" idx="33" hasCustomPrompt="1"/>
          </p:nvPr>
        </p:nvSpPr>
        <p:spPr>
          <a:xfrm>
            <a:off x="6015527" y="3974157"/>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Trebuchet 11</a:t>
            </a:r>
          </a:p>
        </p:txBody>
      </p:sp>
      <p:sp>
        <p:nvSpPr>
          <p:cNvPr id="136" name="Textplatzhalter 5">
            <a:extLst>
              <a:ext uri="{FF2B5EF4-FFF2-40B4-BE49-F238E27FC236}">
                <a16:creationId xmlns:a16="http://schemas.microsoft.com/office/drawing/2014/main" id="{24EBBA2A-17BE-4F57-A3EA-B769BA0A76F6}"/>
              </a:ext>
            </a:extLst>
          </p:cNvPr>
          <p:cNvSpPr>
            <a:spLocks noGrp="1"/>
          </p:cNvSpPr>
          <p:nvPr>
            <p:ph type="body" sz="quarter" idx="34" hasCustomPrompt="1"/>
          </p:nvPr>
        </p:nvSpPr>
        <p:spPr>
          <a:xfrm>
            <a:off x="7274318" y="1603941"/>
            <a:ext cx="1116000" cy="307075"/>
          </a:xfrm>
        </p:spPr>
        <p:txBody>
          <a:bodyPr anchor="ctr"/>
          <a:lstStyle>
            <a:lvl1pPr marL="0" indent="0">
              <a:buNone/>
              <a:defRPr sz="1400"/>
            </a:lvl1pPr>
          </a:lstStyle>
          <a:p>
            <a:pPr lvl="0"/>
            <a:r>
              <a:rPr lang="de-DE" sz="1400" dirty="0" err="1">
                <a:latin typeface="Trebuchet MS" charset="0"/>
                <a:ea typeface="Trebuchet MS" charset="0"/>
                <a:cs typeface="Trebuchet MS" charset="0"/>
              </a:rPr>
              <a:t>Trebu</a:t>
            </a:r>
            <a:r>
              <a:rPr lang="de-DE" sz="1400" dirty="0">
                <a:latin typeface="Trebuchet MS" charset="0"/>
                <a:ea typeface="Trebuchet MS" charset="0"/>
                <a:cs typeface="Trebuchet MS" charset="0"/>
              </a:rPr>
              <a:t> 14</a:t>
            </a:r>
            <a:endParaRPr lang="de-DE" dirty="0"/>
          </a:p>
        </p:txBody>
      </p:sp>
      <p:sp>
        <p:nvSpPr>
          <p:cNvPr id="137" name="Textplatzhalter 5">
            <a:extLst>
              <a:ext uri="{FF2B5EF4-FFF2-40B4-BE49-F238E27FC236}">
                <a16:creationId xmlns:a16="http://schemas.microsoft.com/office/drawing/2014/main" id="{BD680DBC-665D-4A94-A510-2C7C8F839BE4}"/>
              </a:ext>
            </a:extLst>
          </p:cNvPr>
          <p:cNvSpPr>
            <a:spLocks noGrp="1"/>
          </p:cNvSpPr>
          <p:nvPr>
            <p:ph type="body" sz="quarter" idx="35" hasCustomPrompt="1"/>
          </p:nvPr>
        </p:nvSpPr>
        <p:spPr>
          <a:xfrm>
            <a:off x="7274318" y="2012596"/>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38" name="Textplatzhalter 5">
            <a:extLst>
              <a:ext uri="{FF2B5EF4-FFF2-40B4-BE49-F238E27FC236}">
                <a16:creationId xmlns:a16="http://schemas.microsoft.com/office/drawing/2014/main" id="{68B765CE-8706-4EAF-B8F6-9220BAEE8EE5}"/>
              </a:ext>
            </a:extLst>
          </p:cNvPr>
          <p:cNvSpPr>
            <a:spLocks noGrp="1"/>
          </p:cNvSpPr>
          <p:nvPr>
            <p:ph type="body" sz="quarter" idx="36" hasCustomPrompt="1"/>
          </p:nvPr>
        </p:nvSpPr>
        <p:spPr>
          <a:xfrm>
            <a:off x="7274318" y="2407632"/>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39" name="Textplatzhalter 5">
            <a:extLst>
              <a:ext uri="{FF2B5EF4-FFF2-40B4-BE49-F238E27FC236}">
                <a16:creationId xmlns:a16="http://schemas.microsoft.com/office/drawing/2014/main" id="{399E5C65-ED2B-4A0C-9ECC-B4AFD1899674}"/>
              </a:ext>
            </a:extLst>
          </p:cNvPr>
          <p:cNvSpPr>
            <a:spLocks noGrp="1"/>
          </p:cNvSpPr>
          <p:nvPr>
            <p:ph type="body" sz="quarter" idx="37" hasCustomPrompt="1"/>
          </p:nvPr>
        </p:nvSpPr>
        <p:spPr>
          <a:xfrm>
            <a:off x="7274318" y="2799489"/>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40" name="Textplatzhalter 5">
            <a:extLst>
              <a:ext uri="{FF2B5EF4-FFF2-40B4-BE49-F238E27FC236}">
                <a16:creationId xmlns:a16="http://schemas.microsoft.com/office/drawing/2014/main" id="{F0EE0331-9A6E-489E-B06E-7A3CEF1FC4C0}"/>
              </a:ext>
            </a:extLst>
          </p:cNvPr>
          <p:cNvSpPr>
            <a:spLocks noGrp="1"/>
          </p:cNvSpPr>
          <p:nvPr>
            <p:ph type="body" sz="quarter" idx="38" hasCustomPrompt="1"/>
          </p:nvPr>
        </p:nvSpPr>
        <p:spPr>
          <a:xfrm>
            <a:off x="7274318" y="3191045"/>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41" name="Textplatzhalter 5">
            <a:extLst>
              <a:ext uri="{FF2B5EF4-FFF2-40B4-BE49-F238E27FC236}">
                <a16:creationId xmlns:a16="http://schemas.microsoft.com/office/drawing/2014/main" id="{91AE0FA0-A2A7-49BB-9205-F151AD39644B}"/>
              </a:ext>
            </a:extLst>
          </p:cNvPr>
          <p:cNvSpPr>
            <a:spLocks noGrp="1"/>
          </p:cNvSpPr>
          <p:nvPr>
            <p:ph type="body" sz="quarter" idx="39" hasCustomPrompt="1"/>
          </p:nvPr>
        </p:nvSpPr>
        <p:spPr>
          <a:xfrm>
            <a:off x="7274318" y="3582601"/>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142" name="Textplatzhalter 5">
            <a:extLst>
              <a:ext uri="{FF2B5EF4-FFF2-40B4-BE49-F238E27FC236}">
                <a16:creationId xmlns:a16="http://schemas.microsoft.com/office/drawing/2014/main" id="{CABD16FC-AF53-42A7-81BC-1175F35D78E5}"/>
              </a:ext>
            </a:extLst>
          </p:cNvPr>
          <p:cNvSpPr>
            <a:spLocks noGrp="1"/>
          </p:cNvSpPr>
          <p:nvPr>
            <p:ph type="body" sz="quarter" idx="40" hasCustomPrompt="1"/>
          </p:nvPr>
        </p:nvSpPr>
        <p:spPr>
          <a:xfrm>
            <a:off x="7274318" y="3974157"/>
            <a:ext cx="1116000" cy="307075"/>
          </a:xfrm>
        </p:spPr>
        <p:txBody>
          <a:bodyPr anchor="ctr"/>
          <a:lstStyle>
            <a:lvl1pPr marL="0" marR="0" indent="0" algn="l" defTabSz="914400" rtl="0" eaLnBrk="1" fontAlgn="base" latinLnBrk="0" hangingPunct="1">
              <a:lnSpc>
                <a:spcPts val="1900"/>
              </a:lnSpc>
              <a:spcBef>
                <a:spcPct val="20000"/>
              </a:spcBef>
              <a:spcAft>
                <a:spcPct val="0"/>
              </a:spcAft>
              <a:buClr>
                <a:srgbClr val="ED1C24"/>
              </a:buClr>
              <a:buSzTx/>
              <a:buFont typeface="Wingdings" charset="2"/>
              <a:buNone/>
              <a:tabLst/>
              <a:defRPr sz="1100"/>
            </a:lvl1pPr>
          </a:lstStyle>
          <a:p>
            <a:pPr lvl="0"/>
            <a:r>
              <a:rPr lang="de-DE" dirty="0"/>
              <a:t>Ebene 1</a:t>
            </a:r>
          </a:p>
        </p:txBody>
      </p:sp>
      <p:sp>
        <p:nvSpPr>
          <p:cNvPr id="64" name="Bildplatzhalter 2">
            <a:extLst>
              <a:ext uri="{FF2B5EF4-FFF2-40B4-BE49-F238E27FC236}">
                <a16:creationId xmlns:a16="http://schemas.microsoft.com/office/drawing/2014/main" id="{1604E75B-B9F1-48FD-BE4D-B7CEF62FEA0D}"/>
              </a:ext>
            </a:extLst>
          </p:cNvPr>
          <p:cNvSpPr>
            <a:spLocks noGrp="1"/>
          </p:cNvSpPr>
          <p:nvPr>
            <p:ph type="pic" sz="quarter" idx="41"/>
          </p:nvPr>
        </p:nvSpPr>
        <p:spPr>
          <a:xfrm>
            <a:off x="4730400" y="0"/>
            <a:ext cx="4414837" cy="1187450"/>
          </a:xfrm>
        </p:spPr>
        <p:txBody>
          <a:bodyPr anchor="ctr"/>
          <a:lstStyle>
            <a:lvl1pPr marL="0" indent="0" algn="ctr">
              <a:buNone/>
              <a:defRPr sz="1000"/>
            </a:lvl1pPr>
          </a:lstStyle>
          <a:p>
            <a:r>
              <a:rPr lang="de-DE"/>
              <a:t>Bild durch Klicken auf Symbol hinzufügen</a:t>
            </a:r>
            <a:endParaRPr lang="de-AT" dirty="0"/>
          </a:p>
        </p:txBody>
      </p:sp>
      <p:sp>
        <p:nvSpPr>
          <p:cNvPr id="67" name="Textplatzhalter 11">
            <a:extLst>
              <a:ext uri="{FF2B5EF4-FFF2-40B4-BE49-F238E27FC236}">
                <a16:creationId xmlns:a16="http://schemas.microsoft.com/office/drawing/2014/main" id="{2A7DE03B-46EF-47CA-899C-E786C249DB79}"/>
              </a:ext>
            </a:extLst>
          </p:cNvPr>
          <p:cNvSpPr>
            <a:spLocks noGrp="1"/>
          </p:cNvSpPr>
          <p:nvPr>
            <p:ph type="body" sz="quarter" idx="10" hasCustomPrompt="1"/>
          </p:nvPr>
        </p:nvSpPr>
        <p:spPr>
          <a:xfrm>
            <a:off x="538480" y="172116"/>
            <a:ext cx="4190338" cy="300850"/>
          </a:xfrm>
        </p:spPr>
        <p:txBody>
          <a:bodyPr anchor="ctr"/>
          <a:lstStyle>
            <a:lvl1pPr marL="0" indent="0">
              <a:buNone/>
              <a:defRPr lang="de-DE" sz="1600" kern="0" baseline="0" smtClean="0">
                <a:solidFill>
                  <a:srgbClr val="4C5D68"/>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Hauptthema (Trebuchet 16)</a:t>
            </a:r>
          </a:p>
        </p:txBody>
      </p:sp>
      <p:sp>
        <p:nvSpPr>
          <p:cNvPr id="70" name="Textplatzhalter 11">
            <a:extLst>
              <a:ext uri="{FF2B5EF4-FFF2-40B4-BE49-F238E27FC236}">
                <a16:creationId xmlns:a16="http://schemas.microsoft.com/office/drawing/2014/main" id="{6597E188-07A9-41C2-B13E-9A41070898E6}"/>
              </a:ext>
            </a:extLst>
          </p:cNvPr>
          <p:cNvSpPr>
            <a:spLocks noGrp="1"/>
          </p:cNvSpPr>
          <p:nvPr>
            <p:ph type="body" sz="quarter" idx="11" hasCustomPrompt="1"/>
          </p:nvPr>
        </p:nvSpPr>
        <p:spPr>
          <a:xfrm>
            <a:off x="538480" y="512721"/>
            <a:ext cx="4190338" cy="423210"/>
          </a:xfrm>
        </p:spPr>
        <p:txBody>
          <a:bodyPr tIns="46800" bIns="46800" anchor="ctr"/>
          <a:lstStyle>
            <a:lvl1pPr marL="0" indent="0">
              <a:lnSpc>
                <a:spcPct val="100000"/>
              </a:lnSpc>
              <a:buNone/>
              <a:defRPr lang="de-AT" sz="3200" kern="0" cap="all" spc="100" baseline="0" dirty="0">
                <a:solidFill>
                  <a:schemeClr val="accent6"/>
                </a:solidFill>
                <a:latin typeface="Trebuchet MS" charset="0"/>
                <a:ea typeface="Trebuchet MS" charset="0"/>
                <a:cs typeface="Trebuchet MS" charset="0"/>
              </a:defRPr>
            </a:lvl1pPr>
            <a:lvl2pPr marL="471487" indent="0">
              <a:buNone/>
              <a:defRPr/>
            </a:lvl2pPr>
            <a:lvl3pPr marL="909637" indent="0">
              <a:buNone/>
              <a:defRPr/>
            </a:lvl3pPr>
            <a:lvl4pPr marL="1306513" indent="0">
              <a:buNone/>
              <a:defRPr/>
            </a:lvl4pPr>
            <a:lvl5pPr marL="1695450" indent="0">
              <a:buNone/>
              <a:defRPr/>
            </a:lvl5pPr>
          </a:lstStyle>
          <a:p>
            <a:pPr lvl="0"/>
            <a:r>
              <a:rPr lang="de-AT" dirty="0"/>
              <a:t>Detailthema (32)</a:t>
            </a:r>
          </a:p>
        </p:txBody>
      </p:sp>
      <p:sp>
        <p:nvSpPr>
          <p:cNvPr id="93" name="Bildplatzhalter 14">
            <a:extLst>
              <a:ext uri="{FF2B5EF4-FFF2-40B4-BE49-F238E27FC236}">
                <a16:creationId xmlns:a16="http://schemas.microsoft.com/office/drawing/2014/main" id="{5A44675F-C8FD-DA41-9F27-BC0A98EB72D5}"/>
              </a:ext>
            </a:extLst>
          </p:cNvPr>
          <p:cNvSpPr>
            <a:spLocks noGrp="1"/>
          </p:cNvSpPr>
          <p:nvPr>
            <p:ph type="pic" sz="quarter" idx="43" hasCustomPrompt="1"/>
          </p:nvPr>
        </p:nvSpPr>
        <p:spPr>
          <a:xfrm>
            <a:off x="2394283" y="4413715"/>
            <a:ext cx="1441450" cy="603397"/>
          </a:xfrm>
        </p:spPr>
        <p:txBody>
          <a:bodyPr anchor="ctr" anchorCtr="1"/>
          <a:lstStyle>
            <a:lvl1pPr marL="0" indent="0">
              <a:buNone/>
              <a:defRPr sz="1100"/>
            </a:lvl1pPr>
          </a:lstStyle>
          <a:p>
            <a:r>
              <a:rPr lang="de-AT" dirty="0"/>
              <a:t>LOGO</a:t>
            </a:r>
          </a:p>
        </p:txBody>
      </p:sp>
      <p:sp>
        <p:nvSpPr>
          <p:cNvPr id="94" name="Foliennummernplatzhalter 1">
            <a:extLst>
              <a:ext uri="{FF2B5EF4-FFF2-40B4-BE49-F238E27FC236}">
                <a16:creationId xmlns:a16="http://schemas.microsoft.com/office/drawing/2014/main" id="{0CA3979C-99EE-204D-B1FB-F472CD9F7938}"/>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sp>
        <p:nvSpPr>
          <p:cNvPr id="81" name="Textplatzhalter 2">
            <a:extLst>
              <a:ext uri="{FF2B5EF4-FFF2-40B4-BE49-F238E27FC236}">
                <a16:creationId xmlns:a16="http://schemas.microsoft.com/office/drawing/2014/main" id="{C7D9D2EB-C7F6-5646-8C65-B7465F499995}"/>
              </a:ext>
            </a:extLst>
          </p:cNvPr>
          <p:cNvSpPr>
            <a:spLocks noGrp="1"/>
          </p:cNvSpPr>
          <p:nvPr>
            <p:ph type="body" sz="quarter" idx="44" hasCustomPrompt="1"/>
          </p:nvPr>
        </p:nvSpPr>
        <p:spPr>
          <a:xfrm>
            <a:off x="3543300" y="4821467"/>
            <a:ext cx="2057400" cy="273600"/>
          </a:xfrm>
        </p:spPr>
        <p:txBody>
          <a:bodyPr anchor="ctr"/>
          <a:lstStyle>
            <a:lvl1pPr algn="ctr">
              <a:lnSpc>
                <a:spcPct val="100000"/>
              </a:lnSpc>
              <a:spcBef>
                <a:spcPts val="0"/>
              </a:spcBef>
              <a:defRPr sz="700"/>
            </a:lvl1pPr>
          </a:lstStyle>
          <a:p>
            <a:pPr lvl="0"/>
            <a:r>
              <a:rPr lang="de-AT" dirty="0"/>
              <a:t>Stand Trebuchet 7</a:t>
            </a:r>
          </a:p>
        </p:txBody>
      </p:sp>
    </p:spTree>
    <p:extLst>
      <p:ext uri="{BB962C8B-B14F-4D97-AF65-F5344CB8AC3E}">
        <p14:creationId xmlns:p14="http://schemas.microsoft.com/office/powerpoint/2010/main" val="325841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26" Type="http://schemas.openxmlformats.org/officeDocument/2006/relationships/image" Target="../media/image2.png"/><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image" Target="../media/image1.png"/><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hteck 2"/>
          <p:cNvSpPr/>
          <p:nvPr userDrawn="1"/>
        </p:nvSpPr>
        <p:spPr>
          <a:xfrm>
            <a:off x="-4762" y="2352"/>
            <a:ext cx="9144000" cy="5143500"/>
          </a:xfrm>
          <a:prstGeom prst="rect">
            <a:avLst/>
          </a:prstGeom>
          <a:solidFill>
            <a:srgbClr val="F0F0F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27" name="Rectangle 2"/>
          <p:cNvSpPr>
            <a:spLocks noGrp="1" noChangeArrowheads="1"/>
          </p:cNvSpPr>
          <p:nvPr>
            <p:ph type="title"/>
          </p:nvPr>
        </p:nvSpPr>
        <p:spPr bwMode="auto">
          <a:xfrm>
            <a:off x="574675" y="141685"/>
            <a:ext cx="8001000" cy="702469"/>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e-AT" altLang="de-DE" dirty="0"/>
              <a:t>Titelmasterformat durch Klicken bearbeiten</a:t>
            </a:r>
          </a:p>
        </p:txBody>
      </p:sp>
      <p:sp>
        <p:nvSpPr>
          <p:cNvPr id="1028" name="Rectangle 3"/>
          <p:cNvSpPr>
            <a:spLocks noGrp="1" noChangeArrowheads="1"/>
          </p:cNvSpPr>
          <p:nvPr>
            <p:ph type="body" idx="1"/>
          </p:nvPr>
        </p:nvSpPr>
        <p:spPr bwMode="auto">
          <a:xfrm>
            <a:off x="566738" y="1113235"/>
            <a:ext cx="8001000" cy="3402806"/>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dirty="0"/>
          </a:p>
        </p:txBody>
      </p:sp>
      <p:pic>
        <p:nvPicPr>
          <p:cNvPr id="8" name="Bild 7" descr="Alles Unternehmen_RGB.png"/>
          <p:cNvPicPr>
            <a:picLocks noChangeAspect="1"/>
          </p:cNvPicPr>
          <p:nvPr userDrawn="1"/>
        </p:nvPicPr>
        <p:blipFill rotWithShape="1">
          <a:blip r:embed="rId26" cstate="screen">
            <a:extLst>
              <a:ext uri="{28A0092B-C50C-407E-A947-70E740481C1C}">
                <a14:useLocalDpi xmlns:a14="http://schemas.microsoft.com/office/drawing/2010/main"/>
              </a:ext>
            </a:extLst>
          </a:blip>
          <a:srcRect/>
          <a:stretch/>
        </p:blipFill>
        <p:spPr>
          <a:xfrm>
            <a:off x="6275417" y="4646653"/>
            <a:ext cx="1354108" cy="342900"/>
          </a:xfrm>
          <a:prstGeom prst="rect">
            <a:avLst/>
          </a:prstGeom>
        </p:spPr>
      </p:pic>
      <p:sp>
        <p:nvSpPr>
          <p:cNvPr id="2" name="Foliennummernplatzhalter 1">
            <a:extLst>
              <a:ext uri="{FF2B5EF4-FFF2-40B4-BE49-F238E27FC236}">
                <a16:creationId xmlns:a16="http://schemas.microsoft.com/office/drawing/2014/main" id="{D74F6057-71E3-4E93-AB27-F7B5EAFD5D1D}"/>
              </a:ext>
            </a:extLst>
          </p:cNvPr>
          <p:cNvSpPr>
            <a:spLocks noGrp="1"/>
          </p:cNvSpPr>
          <p:nvPr>
            <p:ph type="sldNum" sz="quarter" idx="4"/>
          </p:nvPr>
        </p:nvSpPr>
        <p:spPr>
          <a:xfrm>
            <a:off x="0" y="4820430"/>
            <a:ext cx="566738"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pic>
        <p:nvPicPr>
          <p:cNvPr id="64" name="Grafik 63"/>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7867652" y="4627730"/>
            <a:ext cx="1152146" cy="435865"/>
          </a:xfrm>
          <a:prstGeom prst="rect">
            <a:avLst/>
          </a:prstGeom>
        </p:spPr>
      </p:pic>
      <p:pic>
        <p:nvPicPr>
          <p:cNvPr id="9" name="Grafik 8"/>
          <p:cNvPicPr>
            <a:picLocks noChangeAspect="1"/>
          </p:cNvPicPr>
          <p:nvPr userDrawn="1"/>
        </p:nvPicPr>
        <p:blipFill>
          <a:blip r:embed="rId28" cstate="hqprint">
            <a:extLst>
              <a:ext uri="{28A0092B-C50C-407E-A947-70E740481C1C}">
                <a14:useLocalDpi xmlns:a14="http://schemas.microsoft.com/office/drawing/2010/main" val="0"/>
              </a:ext>
            </a:extLst>
          </a:blip>
          <a:stretch>
            <a:fillRect/>
          </a:stretch>
        </p:blipFill>
        <p:spPr>
          <a:xfrm>
            <a:off x="234000" y="4554000"/>
            <a:ext cx="829905" cy="554400"/>
          </a:xfrm>
          <a:prstGeom prst="rect">
            <a:avLst/>
          </a:prstGeom>
        </p:spPr>
      </p:pic>
    </p:spTree>
  </p:cSld>
  <p:clrMap bg1="lt1" tx1="dk1" bg2="lt2" tx2="dk2" accent1="accent1" accent2="accent2" accent3="accent3" accent4="accent4" accent5="accent5" accent6="accent6" hlink="hlink" folHlink="folHlink"/>
  <p:sldLayoutIdLst>
    <p:sldLayoutId id="2147483864" r:id="rId1"/>
    <p:sldLayoutId id="2147483880" r:id="rId2"/>
    <p:sldLayoutId id="2147483881" r:id="rId3"/>
    <p:sldLayoutId id="2147483882" r:id="rId4"/>
    <p:sldLayoutId id="2147483883" r:id="rId5"/>
    <p:sldLayoutId id="2147483884" r:id="rId6"/>
    <p:sldLayoutId id="2147483885" r:id="rId7"/>
    <p:sldLayoutId id="2147483887" r:id="rId8"/>
    <p:sldLayoutId id="2147483895" r:id="rId9"/>
    <p:sldLayoutId id="2147483890" r:id="rId10"/>
    <p:sldLayoutId id="2147483919" r:id="rId11"/>
    <p:sldLayoutId id="2147483920" r:id="rId12"/>
    <p:sldLayoutId id="2147483925" r:id="rId13"/>
    <p:sldLayoutId id="2147483889" r:id="rId14"/>
    <p:sldLayoutId id="2147483892" r:id="rId15"/>
    <p:sldLayoutId id="2147483894" r:id="rId16"/>
    <p:sldLayoutId id="2147483896" r:id="rId17"/>
    <p:sldLayoutId id="2147483893" r:id="rId18"/>
    <p:sldLayoutId id="2147483886" r:id="rId19"/>
    <p:sldLayoutId id="2147483888" r:id="rId20"/>
    <p:sldLayoutId id="2147483923" r:id="rId21"/>
    <p:sldLayoutId id="2147483863" r:id="rId22"/>
    <p:sldLayoutId id="2147483879" r:id="rId23"/>
    <p:sldLayoutId id="2147483928" r:id="rId24"/>
  </p:sldLayoutIdLst>
  <p:hf sldNum="0" hdr="0" ftr="0" dt="0"/>
  <p:txStyles>
    <p:titleStyle>
      <a:lvl1pPr algn="l" rtl="0" eaLnBrk="1" fontAlgn="base" hangingPunct="1">
        <a:lnSpc>
          <a:spcPct val="100000"/>
        </a:lnSpc>
        <a:spcBef>
          <a:spcPct val="0"/>
        </a:spcBef>
        <a:spcAft>
          <a:spcPct val="0"/>
        </a:spcAft>
        <a:defRPr sz="3000">
          <a:solidFill>
            <a:schemeClr val="accent6"/>
          </a:solidFill>
          <a:latin typeface="+mj-lt"/>
          <a:ea typeface="+mj-ea"/>
          <a:cs typeface="+mj-cs"/>
        </a:defRPr>
      </a:lvl1pPr>
      <a:lvl2pPr algn="l" rtl="0" eaLnBrk="1" fontAlgn="base" hangingPunct="1">
        <a:lnSpc>
          <a:spcPct val="80000"/>
        </a:lnSpc>
        <a:spcBef>
          <a:spcPct val="0"/>
        </a:spcBef>
        <a:spcAft>
          <a:spcPct val="0"/>
        </a:spcAft>
        <a:defRPr sz="3000">
          <a:solidFill>
            <a:srgbClr val="4C5D68"/>
          </a:solidFill>
          <a:latin typeface="Trebuchet MS" pitchFamily="-112" charset="0"/>
        </a:defRPr>
      </a:lvl2pPr>
      <a:lvl3pPr algn="l" rtl="0" eaLnBrk="1" fontAlgn="base" hangingPunct="1">
        <a:lnSpc>
          <a:spcPct val="80000"/>
        </a:lnSpc>
        <a:spcBef>
          <a:spcPct val="0"/>
        </a:spcBef>
        <a:spcAft>
          <a:spcPct val="0"/>
        </a:spcAft>
        <a:defRPr sz="3000">
          <a:solidFill>
            <a:srgbClr val="4C5D68"/>
          </a:solidFill>
          <a:latin typeface="Trebuchet MS" pitchFamily="-112" charset="0"/>
        </a:defRPr>
      </a:lvl3pPr>
      <a:lvl4pPr algn="l" rtl="0" eaLnBrk="1" fontAlgn="base" hangingPunct="1">
        <a:lnSpc>
          <a:spcPct val="80000"/>
        </a:lnSpc>
        <a:spcBef>
          <a:spcPct val="0"/>
        </a:spcBef>
        <a:spcAft>
          <a:spcPct val="0"/>
        </a:spcAft>
        <a:defRPr sz="3000">
          <a:solidFill>
            <a:srgbClr val="4C5D68"/>
          </a:solidFill>
          <a:latin typeface="Trebuchet MS" pitchFamily="-112" charset="0"/>
        </a:defRPr>
      </a:lvl4pPr>
      <a:lvl5pPr algn="l" rtl="0" eaLnBrk="1" fontAlgn="base" hangingPunct="1">
        <a:lnSpc>
          <a:spcPct val="80000"/>
        </a:lnSpc>
        <a:spcBef>
          <a:spcPct val="0"/>
        </a:spcBef>
        <a:spcAft>
          <a:spcPct val="0"/>
        </a:spcAft>
        <a:defRPr sz="3000">
          <a:solidFill>
            <a:srgbClr val="4C5D68"/>
          </a:solidFill>
          <a:latin typeface="Trebuchet MS" pitchFamily="-112" charset="0"/>
        </a:defRPr>
      </a:lvl5pPr>
      <a:lvl6pPr marL="457200" algn="l" rtl="0" eaLnBrk="1" fontAlgn="base" hangingPunct="1">
        <a:lnSpc>
          <a:spcPct val="80000"/>
        </a:lnSpc>
        <a:spcBef>
          <a:spcPct val="0"/>
        </a:spcBef>
        <a:spcAft>
          <a:spcPct val="0"/>
        </a:spcAft>
        <a:defRPr sz="3000">
          <a:solidFill>
            <a:srgbClr val="4C5D68"/>
          </a:solidFill>
          <a:latin typeface="Trebuchet MS" pitchFamily="-112" charset="0"/>
        </a:defRPr>
      </a:lvl6pPr>
      <a:lvl7pPr marL="914400" algn="l" rtl="0" eaLnBrk="1" fontAlgn="base" hangingPunct="1">
        <a:lnSpc>
          <a:spcPct val="80000"/>
        </a:lnSpc>
        <a:spcBef>
          <a:spcPct val="0"/>
        </a:spcBef>
        <a:spcAft>
          <a:spcPct val="0"/>
        </a:spcAft>
        <a:defRPr sz="3000">
          <a:solidFill>
            <a:srgbClr val="4C5D68"/>
          </a:solidFill>
          <a:latin typeface="Trebuchet MS" pitchFamily="-112" charset="0"/>
        </a:defRPr>
      </a:lvl7pPr>
      <a:lvl8pPr marL="1371600" algn="l" rtl="0" eaLnBrk="1" fontAlgn="base" hangingPunct="1">
        <a:lnSpc>
          <a:spcPct val="80000"/>
        </a:lnSpc>
        <a:spcBef>
          <a:spcPct val="0"/>
        </a:spcBef>
        <a:spcAft>
          <a:spcPct val="0"/>
        </a:spcAft>
        <a:defRPr sz="3000">
          <a:solidFill>
            <a:srgbClr val="4C5D68"/>
          </a:solidFill>
          <a:latin typeface="Trebuchet MS" pitchFamily="-112" charset="0"/>
        </a:defRPr>
      </a:lvl8pPr>
      <a:lvl9pPr marL="1828800" algn="l" rtl="0" eaLnBrk="1" fontAlgn="base" hangingPunct="1">
        <a:lnSpc>
          <a:spcPct val="80000"/>
        </a:lnSpc>
        <a:spcBef>
          <a:spcPct val="0"/>
        </a:spcBef>
        <a:spcAft>
          <a:spcPct val="0"/>
        </a:spcAft>
        <a:defRPr sz="3000">
          <a:solidFill>
            <a:srgbClr val="4C5D68"/>
          </a:solidFill>
          <a:latin typeface="Trebuchet MS" pitchFamily="-112" charset="0"/>
        </a:defRPr>
      </a:lvl9pPr>
    </p:titleStyle>
    <p:bodyStyle>
      <a:lvl1pPr marL="0" indent="0" algn="l" rtl="0" eaLnBrk="1" fontAlgn="base" hangingPunct="1">
        <a:lnSpc>
          <a:spcPts val="1900"/>
        </a:lnSpc>
        <a:spcBef>
          <a:spcPct val="20000"/>
        </a:spcBef>
        <a:spcAft>
          <a:spcPct val="0"/>
        </a:spcAft>
        <a:buClr>
          <a:srgbClr val="ED1C24"/>
        </a:buClr>
        <a:buFont typeface="Wingdings" charset="2"/>
        <a:buNone/>
        <a:defRPr sz="1100">
          <a:solidFill>
            <a:schemeClr val="tx1"/>
          </a:solidFill>
          <a:latin typeface="+mn-lt"/>
          <a:ea typeface="+mn-ea"/>
          <a:cs typeface="+mn-cs"/>
        </a:defRPr>
      </a:lvl1pPr>
      <a:lvl2pPr marL="908050" indent="-436563" algn="l" rtl="0" eaLnBrk="1" fontAlgn="base" hangingPunct="1">
        <a:spcBef>
          <a:spcPct val="20000"/>
        </a:spcBef>
        <a:spcAft>
          <a:spcPct val="0"/>
        </a:spcAft>
        <a:buClr>
          <a:srgbClr val="4C5D68"/>
        </a:buClr>
        <a:buFont typeface="Wingdings" charset="2"/>
        <a:buChar char="§"/>
        <a:defRPr sz="2000">
          <a:solidFill>
            <a:schemeClr val="tx1"/>
          </a:solidFill>
          <a:latin typeface="+mn-lt"/>
        </a:defRPr>
      </a:lvl2pPr>
      <a:lvl3pPr marL="1304925" indent="-395288" algn="l" rtl="0" eaLnBrk="1" fontAlgn="base" hangingPunct="1">
        <a:spcBef>
          <a:spcPct val="20000"/>
        </a:spcBef>
        <a:spcAft>
          <a:spcPct val="0"/>
        </a:spcAft>
        <a:buClr>
          <a:schemeClr val="tx1"/>
        </a:buClr>
        <a:buFont typeface="Times New Roman" charset="0"/>
        <a:buChar char="–"/>
        <a:defRPr sz="20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574675" y="141685"/>
            <a:ext cx="8001000" cy="702469"/>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e-AT" altLang="de-DE" dirty="0"/>
              <a:t>Titelmasterformat durch Klicken bearbeiten</a:t>
            </a:r>
          </a:p>
        </p:txBody>
      </p:sp>
      <p:sp>
        <p:nvSpPr>
          <p:cNvPr id="1028" name="Rectangle 3"/>
          <p:cNvSpPr>
            <a:spLocks noGrp="1" noChangeArrowheads="1"/>
          </p:cNvSpPr>
          <p:nvPr>
            <p:ph type="body" idx="1"/>
          </p:nvPr>
        </p:nvSpPr>
        <p:spPr bwMode="auto">
          <a:xfrm>
            <a:off x="574675" y="1112939"/>
            <a:ext cx="8001000" cy="3402806"/>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dirty="0"/>
          </a:p>
        </p:txBody>
      </p:sp>
      <p:sp>
        <p:nvSpPr>
          <p:cNvPr id="7" name="Foliennummernplatzhalter 1">
            <a:extLst>
              <a:ext uri="{FF2B5EF4-FFF2-40B4-BE49-F238E27FC236}">
                <a16:creationId xmlns:a16="http://schemas.microsoft.com/office/drawing/2014/main" id="{C7833F1A-C8D3-9B43-A878-76EFBB314D7F}"/>
              </a:ext>
            </a:extLst>
          </p:cNvPr>
          <p:cNvSpPr>
            <a:spLocks noGrp="1"/>
          </p:cNvSpPr>
          <p:nvPr>
            <p:ph type="sldNum" sz="quarter" idx="4"/>
          </p:nvPr>
        </p:nvSpPr>
        <p:spPr>
          <a:xfrm>
            <a:off x="0" y="4820430"/>
            <a:ext cx="538480" cy="274637"/>
          </a:xfrm>
          <a:prstGeom prst="rect">
            <a:avLst/>
          </a:prstGeom>
        </p:spPr>
        <p:txBody>
          <a:bodyPr vert="horz" lIns="91440" tIns="45720" rIns="91440" bIns="45720" rtlCol="0" anchor="ctr"/>
          <a:lstStyle>
            <a:lvl1pPr algn="l">
              <a:defRPr sz="700">
                <a:solidFill>
                  <a:schemeClr val="tx1">
                    <a:tint val="75000"/>
                  </a:schemeClr>
                </a:solidFill>
                <a:latin typeface="+mj-lt"/>
              </a:defRPr>
            </a:lvl1pPr>
          </a:lstStyle>
          <a:p>
            <a:fld id="{4518FE79-028C-46C7-B438-8E5B72215A1D}" type="slidenum">
              <a:rPr lang="de-AT" smtClean="0"/>
              <a:pPr/>
              <a:t>‹Nr.›</a:t>
            </a:fld>
            <a:endParaRPr lang="de-AT"/>
          </a:p>
        </p:txBody>
      </p:sp>
      <p:pic>
        <p:nvPicPr>
          <p:cNvPr id="6" name="Bild 7" descr="Alles Unternehmen_RGB.png">
            <a:extLst>
              <a:ext uri="{FF2B5EF4-FFF2-40B4-BE49-F238E27FC236}">
                <a16:creationId xmlns:a16="http://schemas.microsoft.com/office/drawing/2014/main" id="{C134D765-0BC8-F04A-9E49-BBFD102ABFC0}"/>
              </a:ext>
            </a:extLst>
          </p:cNvPr>
          <p:cNvPicPr>
            <a:picLocks noChangeAspect="1"/>
          </p:cNvPicPr>
          <p:nvPr userDrawn="1"/>
        </p:nvPicPr>
        <p:blipFill rotWithShape="1">
          <a:blip r:embed="rId25" cstate="screen">
            <a:extLst>
              <a:ext uri="{28A0092B-C50C-407E-A947-70E740481C1C}">
                <a14:useLocalDpi xmlns:a14="http://schemas.microsoft.com/office/drawing/2010/main"/>
              </a:ext>
            </a:extLst>
          </a:blip>
          <a:srcRect/>
          <a:stretch/>
        </p:blipFill>
        <p:spPr>
          <a:xfrm>
            <a:off x="6275417" y="4646653"/>
            <a:ext cx="1354108" cy="342900"/>
          </a:xfrm>
          <a:prstGeom prst="rect">
            <a:avLst/>
          </a:prstGeom>
        </p:spPr>
      </p:pic>
      <p:pic>
        <p:nvPicPr>
          <p:cNvPr id="39" name="Grafik 3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7867652" y="4627730"/>
            <a:ext cx="1152146" cy="435865"/>
          </a:xfrm>
          <a:prstGeom prst="rect">
            <a:avLst/>
          </a:prstGeom>
        </p:spPr>
      </p:pic>
      <p:pic>
        <p:nvPicPr>
          <p:cNvPr id="8" name="Grafik 7"/>
          <p:cNvPicPr>
            <a:picLocks noChangeAspect="1"/>
          </p:cNvPicPr>
          <p:nvPr userDrawn="1"/>
        </p:nvPicPr>
        <p:blipFill>
          <a:blip r:embed="rId27" cstate="hqprint">
            <a:extLst>
              <a:ext uri="{28A0092B-C50C-407E-A947-70E740481C1C}">
                <a14:useLocalDpi xmlns:a14="http://schemas.microsoft.com/office/drawing/2010/main" val="0"/>
              </a:ext>
            </a:extLst>
          </a:blip>
          <a:stretch>
            <a:fillRect/>
          </a:stretch>
        </p:blipFill>
        <p:spPr>
          <a:xfrm>
            <a:off x="234000" y="4554000"/>
            <a:ext cx="829905" cy="554400"/>
          </a:xfrm>
          <a:prstGeom prst="rect">
            <a:avLst/>
          </a:prstGeom>
        </p:spPr>
      </p:pic>
    </p:spTree>
    <p:extLst>
      <p:ext uri="{BB962C8B-B14F-4D97-AF65-F5344CB8AC3E}">
        <p14:creationId xmlns:p14="http://schemas.microsoft.com/office/powerpoint/2010/main" val="853441723"/>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8" r:id="rId8"/>
    <p:sldLayoutId id="2147483916" r:id="rId9"/>
    <p:sldLayoutId id="2147483910" r:id="rId10"/>
    <p:sldLayoutId id="2147483921" r:id="rId11"/>
    <p:sldLayoutId id="2147483922" r:id="rId12"/>
    <p:sldLayoutId id="2147483926" r:id="rId13"/>
    <p:sldLayoutId id="2147483909" r:id="rId14"/>
    <p:sldLayoutId id="2147483912" r:id="rId15"/>
    <p:sldLayoutId id="2147483913" r:id="rId16"/>
    <p:sldLayoutId id="2147483914" r:id="rId17"/>
    <p:sldLayoutId id="2147483915" r:id="rId18"/>
    <p:sldLayoutId id="2147483906" r:id="rId19"/>
    <p:sldLayoutId id="2147483907" r:id="rId20"/>
    <p:sldLayoutId id="2147483924" r:id="rId21"/>
    <p:sldLayoutId id="2147483917" r:id="rId22"/>
    <p:sldLayoutId id="2147483918" r:id="rId23"/>
  </p:sldLayoutIdLst>
  <p:hf sldNum="0" hdr="0" ftr="0" dt="0"/>
  <p:txStyles>
    <p:titleStyle>
      <a:lvl1pPr algn="l" rtl="0" eaLnBrk="1" fontAlgn="base" hangingPunct="1">
        <a:lnSpc>
          <a:spcPct val="100000"/>
        </a:lnSpc>
        <a:spcBef>
          <a:spcPct val="0"/>
        </a:spcBef>
        <a:spcAft>
          <a:spcPct val="0"/>
        </a:spcAft>
        <a:defRPr sz="3000">
          <a:solidFill>
            <a:schemeClr val="accent6"/>
          </a:solidFill>
          <a:latin typeface="+mj-lt"/>
          <a:ea typeface="+mj-ea"/>
          <a:cs typeface="+mj-cs"/>
        </a:defRPr>
      </a:lvl1pPr>
      <a:lvl2pPr algn="l" rtl="0" eaLnBrk="1" fontAlgn="base" hangingPunct="1">
        <a:lnSpc>
          <a:spcPct val="80000"/>
        </a:lnSpc>
        <a:spcBef>
          <a:spcPct val="0"/>
        </a:spcBef>
        <a:spcAft>
          <a:spcPct val="0"/>
        </a:spcAft>
        <a:defRPr sz="3000">
          <a:solidFill>
            <a:srgbClr val="4C5D68"/>
          </a:solidFill>
          <a:latin typeface="Trebuchet MS" pitchFamily="-112" charset="0"/>
        </a:defRPr>
      </a:lvl2pPr>
      <a:lvl3pPr algn="l" rtl="0" eaLnBrk="1" fontAlgn="base" hangingPunct="1">
        <a:lnSpc>
          <a:spcPct val="80000"/>
        </a:lnSpc>
        <a:spcBef>
          <a:spcPct val="0"/>
        </a:spcBef>
        <a:spcAft>
          <a:spcPct val="0"/>
        </a:spcAft>
        <a:defRPr sz="3000">
          <a:solidFill>
            <a:srgbClr val="4C5D68"/>
          </a:solidFill>
          <a:latin typeface="Trebuchet MS" pitchFamily="-112" charset="0"/>
        </a:defRPr>
      </a:lvl3pPr>
      <a:lvl4pPr algn="l" rtl="0" eaLnBrk="1" fontAlgn="base" hangingPunct="1">
        <a:lnSpc>
          <a:spcPct val="80000"/>
        </a:lnSpc>
        <a:spcBef>
          <a:spcPct val="0"/>
        </a:spcBef>
        <a:spcAft>
          <a:spcPct val="0"/>
        </a:spcAft>
        <a:defRPr sz="3000">
          <a:solidFill>
            <a:srgbClr val="4C5D68"/>
          </a:solidFill>
          <a:latin typeface="Trebuchet MS" pitchFamily="-112" charset="0"/>
        </a:defRPr>
      </a:lvl4pPr>
      <a:lvl5pPr algn="l" rtl="0" eaLnBrk="1" fontAlgn="base" hangingPunct="1">
        <a:lnSpc>
          <a:spcPct val="80000"/>
        </a:lnSpc>
        <a:spcBef>
          <a:spcPct val="0"/>
        </a:spcBef>
        <a:spcAft>
          <a:spcPct val="0"/>
        </a:spcAft>
        <a:defRPr sz="3000">
          <a:solidFill>
            <a:srgbClr val="4C5D68"/>
          </a:solidFill>
          <a:latin typeface="Trebuchet MS" pitchFamily="-112" charset="0"/>
        </a:defRPr>
      </a:lvl5pPr>
      <a:lvl6pPr marL="457200" algn="l" rtl="0" eaLnBrk="1" fontAlgn="base" hangingPunct="1">
        <a:lnSpc>
          <a:spcPct val="80000"/>
        </a:lnSpc>
        <a:spcBef>
          <a:spcPct val="0"/>
        </a:spcBef>
        <a:spcAft>
          <a:spcPct val="0"/>
        </a:spcAft>
        <a:defRPr sz="3000">
          <a:solidFill>
            <a:srgbClr val="4C5D68"/>
          </a:solidFill>
          <a:latin typeface="Trebuchet MS" pitchFamily="-112" charset="0"/>
        </a:defRPr>
      </a:lvl6pPr>
      <a:lvl7pPr marL="914400" algn="l" rtl="0" eaLnBrk="1" fontAlgn="base" hangingPunct="1">
        <a:lnSpc>
          <a:spcPct val="80000"/>
        </a:lnSpc>
        <a:spcBef>
          <a:spcPct val="0"/>
        </a:spcBef>
        <a:spcAft>
          <a:spcPct val="0"/>
        </a:spcAft>
        <a:defRPr sz="3000">
          <a:solidFill>
            <a:srgbClr val="4C5D68"/>
          </a:solidFill>
          <a:latin typeface="Trebuchet MS" pitchFamily="-112" charset="0"/>
        </a:defRPr>
      </a:lvl7pPr>
      <a:lvl8pPr marL="1371600" algn="l" rtl="0" eaLnBrk="1" fontAlgn="base" hangingPunct="1">
        <a:lnSpc>
          <a:spcPct val="80000"/>
        </a:lnSpc>
        <a:spcBef>
          <a:spcPct val="0"/>
        </a:spcBef>
        <a:spcAft>
          <a:spcPct val="0"/>
        </a:spcAft>
        <a:defRPr sz="3000">
          <a:solidFill>
            <a:srgbClr val="4C5D68"/>
          </a:solidFill>
          <a:latin typeface="Trebuchet MS" pitchFamily="-112" charset="0"/>
        </a:defRPr>
      </a:lvl8pPr>
      <a:lvl9pPr marL="1828800" algn="l" rtl="0" eaLnBrk="1" fontAlgn="base" hangingPunct="1">
        <a:lnSpc>
          <a:spcPct val="80000"/>
        </a:lnSpc>
        <a:spcBef>
          <a:spcPct val="0"/>
        </a:spcBef>
        <a:spcAft>
          <a:spcPct val="0"/>
        </a:spcAft>
        <a:defRPr sz="3000">
          <a:solidFill>
            <a:srgbClr val="4C5D68"/>
          </a:solidFill>
          <a:latin typeface="Trebuchet MS" pitchFamily="-112" charset="0"/>
        </a:defRPr>
      </a:lvl9pPr>
    </p:titleStyle>
    <p:bodyStyle>
      <a:lvl1pPr marL="0" indent="0" algn="l" rtl="0" eaLnBrk="1" fontAlgn="base" hangingPunct="1">
        <a:lnSpc>
          <a:spcPts val="1900"/>
        </a:lnSpc>
        <a:spcBef>
          <a:spcPct val="20000"/>
        </a:spcBef>
        <a:spcAft>
          <a:spcPct val="0"/>
        </a:spcAft>
        <a:buClr>
          <a:srgbClr val="ED1C24"/>
        </a:buClr>
        <a:buFont typeface="Wingdings" charset="2"/>
        <a:buNone/>
        <a:defRPr sz="1100">
          <a:solidFill>
            <a:schemeClr val="tx1"/>
          </a:solidFill>
          <a:latin typeface="+mn-lt"/>
          <a:ea typeface="+mn-ea"/>
          <a:cs typeface="+mn-cs"/>
        </a:defRPr>
      </a:lvl1pPr>
      <a:lvl2pPr marL="908050" indent="-436563" algn="l" rtl="0" eaLnBrk="1" fontAlgn="base" hangingPunct="1">
        <a:spcBef>
          <a:spcPct val="20000"/>
        </a:spcBef>
        <a:spcAft>
          <a:spcPct val="0"/>
        </a:spcAft>
        <a:buClr>
          <a:srgbClr val="4C5D68"/>
        </a:buClr>
        <a:buFont typeface="Wingdings" charset="2"/>
        <a:buChar char="§"/>
        <a:defRPr sz="2000">
          <a:solidFill>
            <a:schemeClr val="tx1"/>
          </a:solidFill>
          <a:latin typeface="+mn-lt"/>
        </a:defRPr>
      </a:lvl2pPr>
      <a:lvl3pPr marL="1304925" indent="-395288" algn="l" rtl="0" eaLnBrk="1" fontAlgn="base" hangingPunct="1">
        <a:spcBef>
          <a:spcPct val="20000"/>
        </a:spcBef>
        <a:spcAft>
          <a:spcPct val="0"/>
        </a:spcAft>
        <a:buClr>
          <a:schemeClr val="tx1"/>
        </a:buClr>
        <a:buFont typeface="Times New Roman" charset="0"/>
        <a:buChar char="–"/>
        <a:defRPr sz="20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11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hyperlink" Target="mailto:service@wkooe.at" TargetMode="External"/><Relationship Id="rId2" Type="http://schemas.openxmlformats.org/officeDocument/2006/relationships/hyperlink" Target="mailto:dienstleister@gewerbe.at" TargetMode="Externa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sz="quarter"/>
          </p:nvPr>
        </p:nvSpPr>
        <p:spPr>
          <a:xfrm>
            <a:off x="1200150" y="1645920"/>
            <a:ext cx="7951258" cy="979330"/>
          </a:xfrm>
        </p:spPr>
        <p:txBody>
          <a:bodyPr/>
          <a:lstStyle/>
          <a:p>
            <a:r>
              <a:rPr lang="de-AT" dirty="0"/>
              <a:t>Webinar</a:t>
            </a:r>
            <a:br>
              <a:rPr lang="de-AT" dirty="0"/>
            </a:br>
            <a:r>
              <a:rPr lang="de-AT" dirty="0"/>
              <a:t> </a:t>
            </a:r>
          </a:p>
        </p:txBody>
      </p:sp>
      <p:sp>
        <p:nvSpPr>
          <p:cNvPr id="5" name="Untertitel 4"/>
          <p:cNvSpPr>
            <a:spLocks noGrp="1"/>
          </p:cNvSpPr>
          <p:nvPr>
            <p:ph type="subTitle" sz="quarter" idx="1"/>
          </p:nvPr>
        </p:nvSpPr>
        <p:spPr>
          <a:xfrm>
            <a:off x="1192743" y="2498376"/>
            <a:ext cx="7943908" cy="868711"/>
          </a:xfrm>
        </p:spPr>
        <p:txBody>
          <a:bodyPr/>
          <a:lstStyle/>
          <a:p>
            <a:pPr marL="817200" indent="-457200">
              <a:buAutoNum type="arabicPeriod"/>
            </a:pPr>
            <a:r>
              <a:rPr lang="de-AT" dirty="0"/>
              <a:t>Änderungen beim Dienstzettel</a:t>
            </a:r>
          </a:p>
          <a:p>
            <a:r>
              <a:rPr lang="de-AT" sz="1100" dirty="0"/>
              <a:t>Referent: Mag. Florian Grims </a:t>
            </a:r>
          </a:p>
          <a:p>
            <a:pPr marL="817200" indent="-457200">
              <a:buAutoNum type="arabicPeriod"/>
            </a:pPr>
            <a:r>
              <a:rPr lang="de-AT" dirty="0"/>
              <a:t>Krankmeldung – Arbeitsunfähigkeit</a:t>
            </a:r>
          </a:p>
        </p:txBody>
      </p:sp>
      <p:sp>
        <p:nvSpPr>
          <p:cNvPr id="8" name="Textplatzhalter 7"/>
          <p:cNvSpPr>
            <a:spLocks noGrp="1"/>
          </p:cNvSpPr>
          <p:nvPr>
            <p:ph type="body" sz="quarter" idx="16"/>
          </p:nvPr>
        </p:nvSpPr>
        <p:spPr/>
        <p:txBody>
          <a:bodyPr/>
          <a:lstStyle/>
          <a:p>
            <a:r>
              <a:rPr lang="de-AT" dirty="0"/>
              <a:t> </a:t>
            </a:r>
            <a:r>
              <a:rPr lang="de-AT" sz="1100" dirty="0"/>
              <a:t>REFERENT: DR. MARIO NIEDERFRINIGER </a:t>
            </a:r>
            <a:endParaRPr lang="de-AT" dirty="0"/>
          </a:p>
          <a:p>
            <a:endParaRPr lang="de-AT" dirty="0"/>
          </a:p>
          <a:p>
            <a:r>
              <a:rPr lang="de-AT" dirty="0"/>
              <a:t>01.01.2024</a:t>
            </a:r>
          </a:p>
        </p:txBody>
      </p:sp>
      <p:pic>
        <p:nvPicPr>
          <p:cNvPr id="16" name="Grafik 15">
            <a:extLst>
              <a:ext uri="{FF2B5EF4-FFF2-40B4-BE49-F238E27FC236}">
                <a16:creationId xmlns:a16="http://schemas.microsoft.com/office/drawing/2014/main" id="{72BE90F5-CE11-8C06-1C96-D5DD65BF3F04}"/>
              </a:ext>
            </a:extLst>
          </p:cNvPr>
          <p:cNvPicPr>
            <a:picLocks noChangeAspect="1"/>
          </p:cNvPicPr>
          <p:nvPr/>
        </p:nvPicPr>
        <p:blipFill>
          <a:blip r:embed="rId3"/>
          <a:stretch>
            <a:fillRect/>
          </a:stretch>
        </p:blipFill>
        <p:spPr>
          <a:xfrm>
            <a:off x="7793387" y="49219"/>
            <a:ext cx="1278279" cy="1088904"/>
          </a:xfrm>
          <a:prstGeom prst="rect">
            <a:avLst/>
          </a:prstGeom>
        </p:spPr>
      </p:pic>
    </p:spTree>
    <p:extLst>
      <p:ext uri="{BB962C8B-B14F-4D97-AF65-F5344CB8AC3E}">
        <p14:creationId xmlns:p14="http://schemas.microsoft.com/office/powerpoint/2010/main" val="370293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4633D4-098A-741B-BC2F-EDBBFD628769}"/>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6429117F-2B8C-FB29-D062-0F803ED70292}"/>
              </a:ext>
            </a:extLst>
          </p:cNvPr>
          <p:cNvSpPr>
            <a:spLocks noGrp="1"/>
          </p:cNvSpPr>
          <p:nvPr>
            <p:ph type="title"/>
          </p:nvPr>
        </p:nvSpPr>
        <p:spPr/>
        <p:txBody>
          <a:bodyPr/>
          <a:lstStyle/>
          <a:p>
            <a:r>
              <a:rPr lang="de-DE" sz="2000" dirty="0"/>
              <a:t>Änderungen im Arbeitsvertragsrechts-Anpassungsgesetz </a:t>
            </a:r>
            <a:br>
              <a:rPr lang="de-DE" sz="2000" dirty="0"/>
            </a:br>
            <a:r>
              <a:rPr lang="de-DE" sz="2000" dirty="0"/>
              <a:t>(§ 7a AVRAG)</a:t>
            </a:r>
          </a:p>
        </p:txBody>
      </p:sp>
      <p:sp>
        <p:nvSpPr>
          <p:cNvPr id="6" name="Inhaltsplatzhalter 5">
            <a:extLst>
              <a:ext uri="{FF2B5EF4-FFF2-40B4-BE49-F238E27FC236}">
                <a16:creationId xmlns:a16="http://schemas.microsoft.com/office/drawing/2014/main" id="{68B29200-83B7-AEC0-B94B-C10D6753FDED}"/>
              </a:ext>
            </a:extLst>
          </p:cNvPr>
          <p:cNvSpPr>
            <a:spLocks noGrp="1"/>
          </p:cNvSpPr>
          <p:nvPr>
            <p:ph idx="1"/>
          </p:nvPr>
        </p:nvSpPr>
        <p:spPr>
          <a:xfrm>
            <a:off x="566739" y="943265"/>
            <a:ext cx="7214509" cy="3573701"/>
          </a:xfrm>
        </p:spPr>
        <p:txBody>
          <a:bodyPr>
            <a:normAutofit fontScale="85000" lnSpcReduction="10000"/>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u="sng" dirty="0"/>
              <a:t>Nichtaushändigung eines Dienstzettels (neu!):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7a.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Hat der Arbeitgeber oder die Arbeitgeberin dem Arbeitnehmer oder der Arbeitnehmerin den Dienstzettel nach § 2 Abs. 1 bis 4 </a:t>
            </a:r>
            <a:r>
              <a:rPr lang="de-DE" sz="1400" b="1" dirty="0"/>
              <a:t>nicht ausgehändigt</a:t>
            </a:r>
            <a:r>
              <a:rPr lang="de-DE" sz="1400" dirty="0"/>
              <a:t>, ist der Arbeitgeber oder die Arbeitgeberin von der Bezirksverwaltungsbehörde mit </a:t>
            </a:r>
            <a:r>
              <a:rPr lang="de-DE" sz="1400" b="1" dirty="0"/>
              <a:t>Geldstrafe von 100 Euro bis zu 436 Euro </a:t>
            </a:r>
            <a:r>
              <a:rPr lang="de-DE" sz="1400" dirty="0"/>
              <a:t>zu bestrafen. Sind mehr als </a:t>
            </a:r>
            <a:r>
              <a:rPr lang="de-DE" sz="1400" b="1" dirty="0"/>
              <a:t>fünf Arbeitnehmer oder Arbeitnehmerinnen</a:t>
            </a:r>
            <a:r>
              <a:rPr lang="de-DE" sz="1400" dirty="0"/>
              <a:t> betroffen oder wurde der Arbeitgeber oder die Arbeitgeberin innerhalb der letzten drei Jahre vor der neuerlichen Übertretung nach dieser Bestimmung rechtskräftig bestraft, beträgt die Geldstrafe 500 Euro bis 2000 Euro. Unabhängig von der Anzahl der von der Verwaltungsübertretung betroffenen Arbeitnehmer oder Arbeitnehmerinnen begeht der Arbeitgeber oder die Arbeitgeberin eine einzige Verwaltungsübertretung. Stellt die Bezirksverwaltungsbehörde nach Einleitung des Strafverfahrens fest, dass der Arbeitgeber oder die Arbeitgeberin dem Arbeitnehmer oder der Arbeitnehmerin inzwischen nachweislich einen Dienstzettel ausgehändigt hat und das Verschulden des Arbeitgebers oder der Arbeitgeberin gering ist, hat sie von der Verhängung einer Geldstrafe absehen.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p:txBody>
      </p:sp>
    </p:spTree>
    <p:extLst>
      <p:ext uri="{BB962C8B-B14F-4D97-AF65-F5344CB8AC3E}">
        <p14:creationId xmlns:p14="http://schemas.microsoft.com/office/powerpoint/2010/main" val="135701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E17E9-9C7F-C58C-093F-4262B81B62A5}"/>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9269BBFA-0E12-0539-46C4-CE5542F13514}"/>
              </a:ext>
            </a:extLst>
          </p:cNvPr>
          <p:cNvSpPr>
            <a:spLocks noGrp="1"/>
          </p:cNvSpPr>
          <p:nvPr>
            <p:ph type="title"/>
          </p:nvPr>
        </p:nvSpPr>
        <p:spPr/>
        <p:txBody>
          <a:bodyPr/>
          <a:lstStyle/>
          <a:p>
            <a:r>
              <a:rPr lang="de-DE" sz="2000" dirty="0"/>
              <a:t>Änderungen im Arbeitsvertragsrechts-Anpassungsgesetz </a:t>
            </a:r>
            <a:br>
              <a:rPr lang="de-DE" sz="2000" dirty="0"/>
            </a:br>
            <a:r>
              <a:rPr lang="de-DE" sz="2000" dirty="0"/>
              <a:t>(§ 11b AVRAG)</a:t>
            </a:r>
          </a:p>
        </p:txBody>
      </p:sp>
      <p:sp>
        <p:nvSpPr>
          <p:cNvPr id="6" name="Inhaltsplatzhalter 5">
            <a:extLst>
              <a:ext uri="{FF2B5EF4-FFF2-40B4-BE49-F238E27FC236}">
                <a16:creationId xmlns:a16="http://schemas.microsoft.com/office/drawing/2014/main" id="{F7496646-CC25-C75B-E9E2-77C7B61E33D5}"/>
              </a:ext>
            </a:extLst>
          </p:cNvPr>
          <p:cNvSpPr>
            <a:spLocks noGrp="1"/>
          </p:cNvSpPr>
          <p:nvPr>
            <p:ph idx="1"/>
          </p:nvPr>
        </p:nvSpPr>
        <p:spPr>
          <a:xfrm>
            <a:off x="566739" y="975921"/>
            <a:ext cx="7214509" cy="357370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u="sng" dirty="0"/>
              <a:t>Aus-, Fort- und Weiterbildung (neu!):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11b.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(1) Ist auf Grund gesetzlicher Vorschriften, Verordnungen, Normen der kollektiven Rechtsgestaltung oder des Arbeitsvertrages eine bestimmte Aus-, Fort- oder Weiterbildung </a:t>
            </a:r>
            <a:r>
              <a:rPr lang="de-DE" sz="1400" b="1" dirty="0"/>
              <a:t>Voraussetzung für die Ausübung einer arbeitsvertraglich vereinbarten Tätigkeit</a:t>
            </a:r>
            <a:r>
              <a:rPr lang="de-DE" sz="1400" dirty="0"/>
              <a:t>, so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1. ist die </a:t>
            </a:r>
            <a:r>
              <a:rPr lang="de-DE" sz="1400" b="1" dirty="0"/>
              <a:t>Teilnahme</a:t>
            </a:r>
            <a:r>
              <a:rPr lang="de-DE" sz="1400" dirty="0"/>
              <a:t> des Arbeitnehmers an dieser Aus-, Fort- oder Weiterbildung </a:t>
            </a:r>
            <a:r>
              <a:rPr lang="de-DE" sz="1400" b="1" dirty="0"/>
              <a:t>Arbeitszeit</a:t>
            </a:r>
            <a:r>
              <a:rPr lang="de-DE" sz="1400"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2. sind die </a:t>
            </a:r>
            <a:r>
              <a:rPr lang="de-DE" sz="1400" b="1" dirty="0"/>
              <a:t>Kosten </a:t>
            </a:r>
            <a:r>
              <a:rPr lang="de-DE" sz="1400" dirty="0"/>
              <a:t>für diese Aus-, Fort- oder Weiterbildung </a:t>
            </a:r>
            <a:r>
              <a:rPr lang="de-DE" sz="1400" b="1" dirty="0"/>
              <a:t>vom Arbeitgeber zu tragen</a:t>
            </a:r>
            <a:r>
              <a:rPr lang="de-DE" sz="1400" dirty="0"/>
              <a:t>, es sei denn, die Kosten werden von einem Dritten getragen.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(2) Die Verpflichtungen nach Abs. 1 stehen darüber hinausgehenden Vereinbarungen zugunsten des Arbeitnehmers nicht entgegen.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p:txBody>
      </p:sp>
    </p:spTree>
    <p:extLst>
      <p:ext uri="{BB962C8B-B14F-4D97-AF65-F5344CB8AC3E}">
        <p14:creationId xmlns:p14="http://schemas.microsoft.com/office/powerpoint/2010/main" val="2346683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4BEC87-E9AB-A0C5-ED31-E878C684A7D9}"/>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6E984931-2578-1205-4096-D8C9DE969821}"/>
              </a:ext>
            </a:extLst>
          </p:cNvPr>
          <p:cNvSpPr>
            <a:spLocks noGrp="1"/>
          </p:cNvSpPr>
          <p:nvPr>
            <p:ph type="title"/>
          </p:nvPr>
        </p:nvSpPr>
        <p:spPr/>
        <p:txBody>
          <a:bodyPr/>
          <a:lstStyle/>
          <a:p>
            <a:r>
              <a:rPr lang="de-DE" sz="2000" dirty="0"/>
              <a:t>Änderungen im Arbeitsvertragsrechts-Anpassungsgesetz </a:t>
            </a:r>
            <a:br>
              <a:rPr lang="de-DE" sz="2000" dirty="0"/>
            </a:br>
            <a:r>
              <a:rPr lang="de-DE" sz="2000"/>
              <a:t>(§ 15 </a:t>
            </a:r>
            <a:r>
              <a:rPr lang="de-DE" sz="2000" dirty="0"/>
              <a:t>AVRAG)</a:t>
            </a:r>
          </a:p>
        </p:txBody>
      </p:sp>
      <p:sp>
        <p:nvSpPr>
          <p:cNvPr id="6" name="Inhaltsplatzhalter 5">
            <a:extLst>
              <a:ext uri="{FF2B5EF4-FFF2-40B4-BE49-F238E27FC236}">
                <a16:creationId xmlns:a16="http://schemas.microsoft.com/office/drawing/2014/main" id="{FE0E6EE5-C627-CBED-55FB-01D6DA93D7BE}"/>
              </a:ext>
            </a:extLst>
          </p:cNvPr>
          <p:cNvSpPr>
            <a:spLocks noGrp="1"/>
          </p:cNvSpPr>
          <p:nvPr>
            <p:ph idx="1"/>
          </p:nvPr>
        </p:nvSpPr>
        <p:spPr>
          <a:xfrm>
            <a:off x="566739" y="988985"/>
            <a:ext cx="7214509" cy="357370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u="sng" dirty="0"/>
              <a:t>Benachteiligungsverbot &amp; Motivkündigungsschutz: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Ein Arbeitnehmer, der die „neuen“ Rechte (Aushändigung eines Dienstzettels, Nebenbeschäftigung oder Aus-, Fort und Weiterbildung) geltend macht, </a:t>
            </a:r>
            <a:r>
              <a:rPr lang="de-DE" sz="1400" b="1" dirty="0"/>
              <a:t>darf daraufhin weder gekündigt, entlassen noch auf andere Weise benachteiligt werden</a:t>
            </a:r>
            <a:r>
              <a:rPr lang="de-DE" sz="1400" dirty="0"/>
              <a: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Wird er wegen Geltendmachung der obigen Rechte gekündigt, kann er die Kündigung bei Gericht anfechten. Es gilt ein </a:t>
            </a:r>
            <a:r>
              <a:rPr lang="de-DE" sz="1400" b="1" dirty="0"/>
              <a:t>Motivkündigungsschutz</a:t>
            </a:r>
            <a:r>
              <a:rPr lang="de-DE" sz="1400" dirty="0"/>
              <a:t> (105 Abs 5 </a:t>
            </a:r>
            <a:r>
              <a:rPr lang="de-DE" sz="1400" dirty="0" err="1"/>
              <a:t>ArbVG</a:t>
            </a:r>
            <a:r>
              <a:rPr lang="de-DE" sz="1400" dirty="0"/>
              <a:t>). Der Arbeitgeber muss die Kündigung schriftlich begründen, wenn der Arbeitnehmer es schriftlich verlangt.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p:txBody>
      </p:sp>
    </p:spTree>
    <p:extLst>
      <p:ext uri="{BB962C8B-B14F-4D97-AF65-F5344CB8AC3E}">
        <p14:creationId xmlns:p14="http://schemas.microsoft.com/office/powerpoint/2010/main" val="43406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8131B-60F4-B3B2-38E9-45FA8795FB7C}"/>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67112DB9-4CC5-5853-23D7-EAA965B14C33}"/>
              </a:ext>
            </a:extLst>
          </p:cNvPr>
          <p:cNvSpPr>
            <a:spLocks noGrp="1"/>
          </p:cNvSpPr>
          <p:nvPr>
            <p:ph type="title"/>
          </p:nvPr>
        </p:nvSpPr>
        <p:spPr/>
        <p:txBody>
          <a:bodyPr/>
          <a:lstStyle/>
          <a:p>
            <a:r>
              <a:rPr lang="de-DE" sz="2000" dirty="0"/>
              <a:t>Änderungen im Arbeitskräfteüberlassungsgesetz ( § 11 AÜG) </a:t>
            </a:r>
          </a:p>
        </p:txBody>
      </p:sp>
      <p:sp>
        <p:nvSpPr>
          <p:cNvPr id="6" name="Inhaltsplatzhalter 5">
            <a:extLst>
              <a:ext uri="{FF2B5EF4-FFF2-40B4-BE49-F238E27FC236}">
                <a16:creationId xmlns:a16="http://schemas.microsoft.com/office/drawing/2014/main" id="{800CC307-20D4-612D-D617-C2849BCF4663}"/>
              </a:ext>
            </a:extLst>
          </p:cNvPr>
          <p:cNvSpPr>
            <a:spLocks noGrp="1"/>
          </p:cNvSpPr>
          <p:nvPr>
            <p:ph idx="1"/>
          </p:nvPr>
        </p:nvSpPr>
        <p:spPr>
          <a:xfrm>
            <a:off x="566739" y="975921"/>
            <a:ext cx="7214509" cy="3922649"/>
          </a:xfrm>
        </p:spPr>
        <p:txBody>
          <a:bodyPr>
            <a:normAutofit fontScale="62500" lnSpcReduction="20000"/>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800" b="1" u="sng" dirty="0"/>
              <a:t>zwingende Bedingungen: (Neuerungen bzw. Ergänzungen)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(Ziffer1) Namen, </a:t>
            </a:r>
            <a:r>
              <a:rPr lang="de-DE" sz="1800" b="1" dirty="0"/>
              <a:t>Sitz </a:t>
            </a:r>
            <a:r>
              <a:rPr lang="de-DE" sz="1800" dirty="0"/>
              <a:t>und Anschrift des </a:t>
            </a:r>
            <a:r>
              <a:rPr lang="de-DE" sz="1800" dirty="0" err="1"/>
              <a:t>Überlassers</a:t>
            </a:r>
            <a:endParaRPr lang="de-DE" sz="18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(Ziffer5) Dauer der Kündigungsfrist, Kündigungstermin, </a:t>
            </a:r>
            <a:r>
              <a:rPr lang="de-DE" sz="1800" b="1" dirty="0"/>
              <a:t>Hinweis auf das einzuhaltende Kündigungsverfahren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(Ziffer8) vorgesehene Verwendung, voraussichtliche Art der Arbeitsleistung </a:t>
            </a:r>
            <a:r>
              <a:rPr lang="de-DE" sz="1800" b="1" dirty="0"/>
              <a:t>mit kurzer Beschreibung</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(Ziffer9) Anfangsbezug (Grundgehalt oder -lohn, weitere Entgeltbestandteile wie z.B. Sonderzahlungen, </a:t>
            </a:r>
            <a:r>
              <a:rPr lang="de-DE" sz="1800" b="1" dirty="0"/>
              <a:t>Vergütung von Überstunden</a:t>
            </a:r>
            <a:r>
              <a:rPr lang="de-DE" sz="1800" dirty="0"/>
              <a:t>), Fälligkeit </a:t>
            </a:r>
            <a:r>
              <a:rPr lang="de-DE" sz="1800" b="1" dirty="0"/>
              <a:t>und Art der Auszahlung des Entgelts</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(Ziffer11) vereinbarte tägliche oder wöchentliche Normalarbeitszeit, </a:t>
            </a:r>
            <a:r>
              <a:rPr lang="de-DE" sz="1800" b="1" dirty="0"/>
              <a:t>gegebenenfalls Angaben zu den Bedingungen für die Änderung von Schichtplänen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dirty="0"/>
              <a:t>(Ziffer13) Namen und Anschrift </a:t>
            </a:r>
            <a:r>
              <a:rPr lang="de-DE" sz="1800" b="1" dirty="0"/>
              <a:t>des Trägers der Sozialversicherung und </a:t>
            </a:r>
            <a:r>
              <a:rPr lang="de-DE" sz="1800" dirty="0"/>
              <a:t>der Betrieblichen Vorsorgekasse (BV-Kasse) des Arbeitnehmers oder für Arbeitnehmer, die dem BUAG unterliegen, Anschrift der Bauarbeiter-Urlaubs und Abfertigungskasse</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b="1" dirty="0"/>
              <a:t>(Ziffer14 neu!) Dauer und Bedingungen einer vereinbarten Probezeit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800" b="1" dirty="0"/>
              <a:t>(Ziffer15 neu!) gegebenenfalls den Anspruch auf eine vom Arbeitgeber bereitgestellte Fortbildung</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p:txBody>
      </p:sp>
    </p:spTree>
    <p:extLst>
      <p:ext uri="{BB962C8B-B14F-4D97-AF65-F5344CB8AC3E}">
        <p14:creationId xmlns:p14="http://schemas.microsoft.com/office/powerpoint/2010/main" val="360742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04446-DBBD-98CE-9960-9D9600D7B619}"/>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76038C06-DB94-3E44-E812-56A86E1F1AF9}"/>
              </a:ext>
            </a:extLst>
          </p:cNvPr>
          <p:cNvSpPr>
            <a:spLocks noGrp="1"/>
          </p:cNvSpPr>
          <p:nvPr>
            <p:ph type="title"/>
          </p:nvPr>
        </p:nvSpPr>
        <p:spPr/>
        <p:txBody>
          <a:bodyPr/>
          <a:lstStyle/>
          <a:p>
            <a:r>
              <a:rPr lang="de-DE" sz="2000" dirty="0"/>
              <a:t>Änderungen im Arbeitskräfteüberlassungsgesetz </a:t>
            </a:r>
            <a:br>
              <a:rPr lang="de-DE" sz="2000" dirty="0"/>
            </a:br>
            <a:r>
              <a:rPr lang="de-DE" sz="2000" dirty="0"/>
              <a:t>(§ 11 Abs. 5 und 6 AÜG) </a:t>
            </a:r>
          </a:p>
        </p:txBody>
      </p:sp>
      <p:sp>
        <p:nvSpPr>
          <p:cNvPr id="6" name="Inhaltsplatzhalter 5">
            <a:extLst>
              <a:ext uri="{FF2B5EF4-FFF2-40B4-BE49-F238E27FC236}">
                <a16:creationId xmlns:a16="http://schemas.microsoft.com/office/drawing/2014/main" id="{B1433E4E-7BAC-6461-CF23-51FB1AAED6FB}"/>
              </a:ext>
            </a:extLst>
          </p:cNvPr>
          <p:cNvSpPr>
            <a:spLocks noGrp="1"/>
          </p:cNvSpPr>
          <p:nvPr>
            <p:ph idx="1"/>
          </p:nvPr>
        </p:nvSpPr>
        <p:spPr>
          <a:xfrm>
            <a:off x="566739" y="969855"/>
            <a:ext cx="8206002" cy="3099226"/>
          </a:xfrm>
        </p:spPr>
        <p:txBody>
          <a:bodyPr>
            <a:normAutofit fontScale="92500"/>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600" dirty="0"/>
              <a:t>Ein Dienstzettel ist dann nicht auszustellen, wenn eine schriftliche Vereinbarung ausgehändigt wurde, die alle genannten Angaben enthält. Jede Änderung der Angaben ist der Arbeitskraft unverzüglich, spätestens jedoch </a:t>
            </a:r>
            <a:r>
              <a:rPr lang="de-DE" sz="1600" b="1" strike="sngStrike" dirty="0"/>
              <a:t>einen Monat nach ihrem Wirksamkeitsbeginn</a:t>
            </a:r>
            <a:r>
              <a:rPr lang="de-DE" sz="1600" b="1" dirty="0"/>
              <a:t>,</a:t>
            </a:r>
            <a:r>
              <a:rPr lang="de-DE" sz="1600" dirty="0"/>
              <a:t> </a:t>
            </a:r>
            <a:r>
              <a:rPr lang="de-DE" sz="1600" b="1" dirty="0"/>
              <a:t>am Tag ihres Wirksamwerdens </a:t>
            </a:r>
            <a:r>
              <a:rPr lang="de-DE" sz="1600" dirty="0"/>
              <a:t>schriftlich mitzuteilen, soweit nicht § 12 anzuwenden ist.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6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600" b="1" u="sng" dirty="0"/>
              <a:t>Auslandtätigkeit: (§ 11 Abs. 6 AÜG):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600" dirty="0"/>
              <a:t>Hat die Arbeitskraft die Tätigkeit im Ausland zu verrichten, so hat der vor </a:t>
            </a:r>
            <a:r>
              <a:rPr lang="de-DE" sz="1600" b="1" strike="sngStrike" dirty="0"/>
              <a:t>der Aufnahme der Auslandstätigkeit </a:t>
            </a:r>
            <a:r>
              <a:rPr lang="de-DE" sz="1600" b="1" dirty="0"/>
              <a:t>ihrer Abreise</a:t>
            </a:r>
            <a:r>
              <a:rPr lang="de-DE" sz="1600" dirty="0"/>
              <a:t> auszuhändigende Dienstzettel oder die schriftliche Vereinbarung zusätzlich folgende Angaben zu enthalten: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600" b="1" dirty="0"/>
              <a:t>den Staat</a:t>
            </a:r>
            <a:r>
              <a:rPr lang="de-DE" sz="1600" dirty="0"/>
              <a:t>, den Ort und die voraussichtliche Dauer der Auslandstätigkeit,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600" dirty="0"/>
              <a:t>die Währung, in der das Entgelt auszuzahlen ist, </a:t>
            </a:r>
            <a:r>
              <a:rPr lang="de-DE" sz="1600" b="1" strike="sngStrike" dirty="0"/>
              <a:t>sofern es nicht in Euro auszuzahlen ist,</a:t>
            </a:r>
            <a:endParaRPr lang="de-DE" sz="16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2546406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140B0-5A6E-3094-A4E8-0AEEBF9E2DE5}"/>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6F12209A-B37F-9ABF-30B2-CAB6C2518ED2}"/>
              </a:ext>
            </a:extLst>
          </p:cNvPr>
          <p:cNvSpPr>
            <a:spLocks noGrp="1"/>
          </p:cNvSpPr>
          <p:nvPr>
            <p:ph type="title"/>
          </p:nvPr>
        </p:nvSpPr>
        <p:spPr/>
        <p:txBody>
          <a:bodyPr/>
          <a:lstStyle/>
          <a:p>
            <a:r>
              <a:rPr lang="de-DE" sz="2000" dirty="0"/>
              <a:t>Änderungen im Arbeitskräfteüberlassungsgesetz </a:t>
            </a:r>
            <a:br>
              <a:rPr lang="de-DE" sz="2000" dirty="0"/>
            </a:br>
            <a:r>
              <a:rPr lang="de-DE" sz="2000" dirty="0"/>
              <a:t>(§ 11 Abs. 5 und 6 AÜG) </a:t>
            </a:r>
          </a:p>
        </p:txBody>
      </p:sp>
      <p:sp>
        <p:nvSpPr>
          <p:cNvPr id="6" name="Inhaltsplatzhalter 5">
            <a:extLst>
              <a:ext uri="{FF2B5EF4-FFF2-40B4-BE49-F238E27FC236}">
                <a16:creationId xmlns:a16="http://schemas.microsoft.com/office/drawing/2014/main" id="{45B082CE-1BF3-CADC-E998-F7E769D09D53}"/>
              </a:ext>
            </a:extLst>
          </p:cNvPr>
          <p:cNvSpPr>
            <a:spLocks noGrp="1"/>
          </p:cNvSpPr>
          <p:nvPr>
            <p:ph idx="1"/>
          </p:nvPr>
        </p:nvSpPr>
        <p:spPr>
          <a:xfrm>
            <a:off x="566739" y="1483895"/>
            <a:ext cx="8206002" cy="2628963"/>
          </a:xfrm>
        </p:spPr>
        <p:txBody>
          <a:bodyPr>
            <a:normAutofit/>
          </a:bodyPr>
          <a:lstStyle/>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eine allfällige zusätzliche Vergütung für die Auslandstätigkeit </a:t>
            </a:r>
            <a:r>
              <a:rPr lang="de-DE" sz="1400" b="1" dirty="0"/>
              <a:t>einschließlich eines höheren Mindestentgelts nach den lohnrechtlichen Bestimmungen des Staates der Auslandstätigkeit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b="1" dirty="0"/>
              <a:t>allfälliger Aufwandersatz nach anwendbaren österreichischen Bestimmungen und nach den Bestimmungen des Staates der Auslandstätigkeit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b="1" dirty="0"/>
              <a:t>einen Hinweis auf die Website des Staates der Auslandstätigkeit nach Art. 5 Abs. 2 der Richtlinie 2014/67/EU zur Durchsetzung der Richtlinie 96/71/EG über die Entsendung von Arbeitnehmern im Rahmen der Erbringung von Dienstleistungen und zur Änderung der Verordnung (EU) Nr. 1024/2012 über die Verwaltungszusammenarbeit mit Hilfe des Binnenmarkt-Informationssystems, </a:t>
            </a:r>
            <a:r>
              <a:rPr lang="de-DE" sz="1400" b="1" dirty="0" err="1"/>
              <a:t>ABl.</a:t>
            </a:r>
            <a:r>
              <a:rPr lang="de-DE" sz="1400" b="1" dirty="0"/>
              <a:t> </a:t>
            </a:r>
            <a:r>
              <a:rPr lang="de-DE" sz="1400" b="1" dirty="0" err="1"/>
              <a:t>Nr.L</a:t>
            </a:r>
            <a:r>
              <a:rPr lang="de-DE" sz="1400" b="1" dirty="0"/>
              <a:t> 159 vom 28.05.2014, S. 11.</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3503124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75D1B-3E4C-2BE4-AE17-6225058E9F1D}"/>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95006FB5-2D76-4198-F4E7-D9A61D333B06}"/>
              </a:ext>
            </a:extLst>
          </p:cNvPr>
          <p:cNvSpPr>
            <a:spLocks noGrp="1"/>
          </p:cNvSpPr>
          <p:nvPr>
            <p:ph type="title"/>
          </p:nvPr>
        </p:nvSpPr>
        <p:spPr/>
        <p:txBody>
          <a:bodyPr/>
          <a:lstStyle/>
          <a:p>
            <a:r>
              <a:rPr lang="de-DE" sz="2000" dirty="0"/>
              <a:t>Änderungen im Arbeitskräfteüberlassungsgesetz </a:t>
            </a:r>
            <a:br>
              <a:rPr lang="de-DE" sz="2000" dirty="0"/>
            </a:br>
            <a:r>
              <a:rPr lang="de-DE" sz="2000" dirty="0"/>
              <a:t>(§ 11 Abs. 7 AÜG) </a:t>
            </a:r>
          </a:p>
        </p:txBody>
      </p:sp>
      <p:sp>
        <p:nvSpPr>
          <p:cNvPr id="6" name="Inhaltsplatzhalter 5">
            <a:extLst>
              <a:ext uri="{FF2B5EF4-FFF2-40B4-BE49-F238E27FC236}">
                <a16:creationId xmlns:a16="http://schemas.microsoft.com/office/drawing/2014/main" id="{F1734A0F-E3B9-6B67-3B2F-8A9FA0A71898}"/>
              </a:ext>
            </a:extLst>
          </p:cNvPr>
          <p:cNvSpPr>
            <a:spLocks noGrp="1"/>
          </p:cNvSpPr>
          <p:nvPr>
            <p:ph idx="1"/>
          </p:nvPr>
        </p:nvSpPr>
        <p:spPr>
          <a:xfrm>
            <a:off x="566739" y="1025855"/>
            <a:ext cx="8206002" cy="338939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Verweis auf gesetzliche oder kollektivvertragliche Bestimmungen (neu!):</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Nachstehende Angaben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Dauer der Kündigungsfrist, Kündigungstermin, Hinweis auf das einzuhaltende Kündigungsverfahren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Bundesländer oder Staaten, in denen die überlassene Arbeitskraft beschäftigt werden soll</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Anfangsbezug (Grundgehalt oder -lohn, weitere Entgeltbestandteile wie z.B. Sonderzahlungen, Vergütung von Überstunden), Fälligkeit und Art der Auszahlung des Entgelts </a:t>
            </a:r>
            <a:r>
              <a:rPr lang="de-DE" sz="1400" b="1" dirty="0"/>
              <a:t>(ausgenommen die Angaben zum Grundgehalt oder –lohn)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Ausmaß des jährlichen Erholungsurlaubes</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vereinbarte tägliche oder wöchentliche Normalarbeitszeit, gegebenenfalls Angaben zu den Bedingungen für die Änderung von Schichtplänen</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405106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3FD8B-C2C9-4F07-4345-6193DBAA74DC}"/>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564E0572-10D6-EE10-4016-A80A0E61293B}"/>
              </a:ext>
            </a:extLst>
          </p:cNvPr>
          <p:cNvSpPr>
            <a:spLocks noGrp="1"/>
          </p:cNvSpPr>
          <p:nvPr>
            <p:ph type="title"/>
          </p:nvPr>
        </p:nvSpPr>
        <p:spPr/>
        <p:txBody>
          <a:bodyPr/>
          <a:lstStyle/>
          <a:p>
            <a:r>
              <a:rPr lang="de-DE" sz="2000" dirty="0"/>
              <a:t>Änderungen im Arbeitskräfteüberlassungsgesetz </a:t>
            </a:r>
            <a:br>
              <a:rPr lang="de-DE" sz="2000" dirty="0"/>
            </a:br>
            <a:r>
              <a:rPr lang="de-DE" sz="2000" dirty="0"/>
              <a:t>(§ 11 Abs. 7 AÜG) </a:t>
            </a:r>
          </a:p>
        </p:txBody>
      </p:sp>
      <p:sp>
        <p:nvSpPr>
          <p:cNvPr id="6" name="Inhaltsplatzhalter 5">
            <a:extLst>
              <a:ext uri="{FF2B5EF4-FFF2-40B4-BE49-F238E27FC236}">
                <a16:creationId xmlns:a16="http://schemas.microsoft.com/office/drawing/2014/main" id="{CDCCB907-EA64-85C3-2B6E-C7CD98E92D2F}"/>
              </a:ext>
            </a:extLst>
          </p:cNvPr>
          <p:cNvSpPr>
            <a:spLocks noGrp="1"/>
          </p:cNvSpPr>
          <p:nvPr>
            <p:ph idx="1"/>
          </p:nvPr>
        </p:nvSpPr>
        <p:spPr>
          <a:xfrm>
            <a:off x="566739" y="1310287"/>
            <a:ext cx="8206002" cy="3527815"/>
          </a:xfrm>
        </p:spPr>
        <p:txBody>
          <a:bodyPr>
            <a:normAutofit/>
          </a:bodyPr>
          <a:lstStyle/>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Dauer und Bedingungen einer vereinbarten Probezeit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gegebenenfalls den Anspruch auf eine vom Arbeitgeber bereitgestellte Fortbildung</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(bei Auslandstätigkeit) die Währung, in der das Entgelt auszuzahlen ist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(bei Auslandstätigkeit) eine allfällige zusätzliche Vergütung für die Auslandstätigkeit einschließlich eines höheren Mindestentgelts nach den lohnrechtlichen Bestimmungen des Staates der Auslandstätigkeit</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Können auch durch Verweisung auf die für das Arbeitsverhältnis geltenden Bestimmungen in Gesetzen oder in Normen der kollektiven Rechtsgestaltung oder in betriebsüblich angewendeten Reiserichtlinien erfolgen.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b="1"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2998210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D3D2C-2F1B-E624-4393-71A837799464}"/>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74B2B88C-344A-A4A1-6147-727ECD8C6198}"/>
              </a:ext>
            </a:extLst>
          </p:cNvPr>
          <p:cNvSpPr>
            <a:spLocks noGrp="1"/>
          </p:cNvSpPr>
          <p:nvPr>
            <p:ph type="title"/>
          </p:nvPr>
        </p:nvSpPr>
        <p:spPr/>
        <p:txBody>
          <a:bodyPr/>
          <a:lstStyle/>
          <a:p>
            <a:r>
              <a:rPr lang="de-DE" sz="2000" dirty="0"/>
              <a:t>Gesetzliche Grundlagen für die Krankmeldung</a:t>
            </a:r>
          </a:p>
        </p:txBody>
      </p:sp>
      <p:sp>
        <p:nvSpPr>
          <p:cNvPr id="6" name="Inhaltsplatzhalter 5">
            <a:extLst>
              <a:ext uri="{FF2B5EF4-FFF2-40B4-BE49-F238E27FC236}">
                <a16:creationId xmlns:a16="http://schemas.microsoft.com/office/drawing/2014/main" id="{B7E08593-0C7C-F495-615F-F682364E7FC3}"/>
              </a:ext>
            </a:extLst>
          </p:cNvPr>
          <p:cNvSpPr>
            <a:spLocks noGrp="1"/>
          </p:cNvSpPr>
          <p:nvPr>
            <p:ph idx="1"/>
          </p:nvPr>
        </p:nvSpPr>
        <p:spPr>
          <a:xfrm>
            <a:off x="566739" y="957590"/>
            <a:ext cx="8206002" cy="3679724"/>
          </a:xfrm>
        </p:spPr>
        <p:txBody>
          <a:bodyPr>
            <a:normAutofit fontScale="62500" lnSpcReduction="20000"/>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2200" b="1" dirty="0"/>
              <a:t>§ 4 Abs. 1 Entgeltfortzahlungsgesetz (EFZG): </a:t>
            </a:r>
          </a:p>
          <a:p>
            <a:pPr marR="0" lvl="0" algn="just" defTabSz="914400" rtl="0" eaLnBrk="1" fontAlgn="base" latinLnBrk="0" hangingPunct="1">
              <a:lnSpc>
                <a:spcPts val="1900"/>
              </a:lnSpc>
              <a:spcBef>
                <a:spcPct val="20000"/>
              </a:spcBef>
              <a:spcAft>
                <a:spcPct val="0"/>
              </a:spcAft>
              <a:buClr>
                <a:srgbClr val="ED1C24"/>
              </a:buClr>
              <a:buSzTx/>
              <a:tabLst/>
              <a:defRPr/>
            </a:pPr>
            <a:r>
              <a:rPr lang="de-DE" sz="2200" b="1" dirty="0"/>
              <a:t>Mitteilungs- und Nachweispflicht</a:t>
            </a:r>
          </a:p>
          <a:p>
            <a:pPr marR="0" lvl="0" algn="just" defTabSz="914400" rtl="0" eaLnBrk="1" fontAlgn="base" latinLnBrk="0" hangingPunct="1">
              <a:lnSpc>
                <a:spcPts val="1900"/>
              </a:lnSpc>
              <a:spcBef>
                <a:spcPct val="20000"/>
              </a:spcBef>
              <a:spcAft>
                <a:spcPct val="0"/>
              </a:spcAft>
              <a:buClr>
                <a:srgbClr val="ED1C24"/>
              </a:buClr>
              <a:buSzTx/>
              <a:tabLst/>
              <a:defRPr/>
            </a:pPr>
            <a:r>
              <a:rPr lang="de-DE" sz="2200" dirty="0"/>
              <a:t>Der Arbeitnehmer ist verpflichtet, </a:t>
            </a:r>
            <a:r>
              <a:rPr lang="de-DE" sz="2200" b="1" dirty="0"/>
              <a:t>ohne Verzug die Arbeitsverhinderung dem Arbeitgeber bekanntzugeben </a:t>
            </a:r>
            <a:r>
              <a:rPr lang="de-DE" sz="2200" dirty="0"/>
              <a:t>und auf Verlangen des Arbeitgebers, das nach angemessener Zeit wiederholt werden kann, eine </a:t>
            </a:r>
            <a:r>
              <a:rPr lang="de-DE" sz="2200" b="1" dirty="0"/>
              <a:t>Bestätigung des zuständigen Krankenversicherungsträgers oder eines Gemeindearztes über Beginn, voraussichtliche Dauer und Ursache der Arbeitsunfähigkeit vorzulegen</a:t>
            </a:r>
            <a:r>
              <a:rPr lang="de-DE" sz="2200" dirty="0"/>
              <a:t>. Diese Bestätigung hat einen Vermerk darüber zu enthalten, </a:t>
            </a:r>
            <a:r>
              <a:rPr lang="de-DE" sz="2200" dirty="0" err="1"/>
              <a:t>daß</a:t>
            </a:r>
            <a:r>
              <a:rPr lang="de-DE" sz="2200" dirty="0"/>
              <a:t> dem zuständigen Krankenversicherungsträger eine Arbeitsunfähigkeitsanzeige mit Angabe über Beginn, voraussichtliche Dauer und Ursache der Arbeitsunfähigkeit übermittelt wurde.</a:t>
            </a:r>
          </a:p>
          <a:p>
            <a:pPr marR="0" lvl="0" algn="just" defTabSz="914400" rtl="0" eaLnBrk="1" fontAlgn="base" latinLnBrk="0" hangingPunct="1">
              <a:lnSpc>
                <a:spcPts val="1900"/>
              </a:lnSpc>
              <a:spcBef>
                <a:spcPct val="20000"/>
              </a:spcBef>
              <a:spcAft>
                <a:spcPct val="0"/>
              </a:spcAft>
              <a:buClr>
                <a:srgbClr val="ED1C24"/>
              </a:buClr>
              <a:buSzTx/>
              <a:tabLst/>
              <a:defRPr/>
            </a:pPr>
            <a:r>
              <a:rPr lang="de-DE" sz="2200" b="1" dirty="0"/>
              <a:t>Abs. 4</a:t>
            </a:r>
          </a:p>
          <a:p>
            <a:pPr marR="0" lvl="0" algn="just" defTabSz="914400" rtl="0" eaLnBrk="1" fontAlgn="base" latinLnBrk="0" hangingPunct="1">
              <a:lnSpc>
                <a:spcPts val="1900"/>
              </a:lnSpc>
              <a:spcBef>
                <a:spcPct val="20000"/>
              </a:spcBef>
              <a:spcAft>
                <a:spcPct val="0"/>
              </a:spcAft>
              <a:buClr>
                <a:srgbClr val="ED1C24"/>
              </a:buClr>
              <a:buSzTx/>
              <a:tabLst/>
              <a:defRPr/>
            </a:pPr>
            <a:r>
              <a:rPr lang="de-DE" sz="2200" b="1" dirty="0"/>
              <a:t>Kommt der Arbeitnehmer einer seiner Verpflichtungen nicht nach, so verliert er für die Dauer der Säumnis den Anspruch auf Entgelt. </a:t>
            </a:r>
            <a:r>
              <a:rPr lang="de-DE" sz="2200" dirty="0"/>
              <a:t>Das gleiche gilt, wenn sich der Arbeitnehmer ohne Vorliegen eines wichtigen Grundes der für ihn vorgesehenen ärztlichen Untersuchung beim zuständigen Krankenversicherungsträger nicht unterzieht.</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8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43598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55DAA-C452-433A-1706-FF213D70B61D}"/>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E015FC19-D686-F502-0E31-115E9F0CF627}"/>
              </a:ext>
            </a:extLst>
          </p:cNvPr>
          <p:cNvSpPr>
            <a:spLocks noGrp="1"/>
          </p:cNvSpPr>
          <p:nvPr>
            <p:ph type="title"/>
          </p:nvPr>
        </p:nvSpPr>
        <p:spPr/>
        <p:txBody>
          <a:bodyPr/>
          <a:lstStyle/>
          <a:p>
            <a:r>
              <a:rPr lang="de-DE" sz="2000" dirty="0"/>
              <a:t>Krankmeldung (Form der Mitteilung) </a:t>
            </a:r>
          </a:p>
        </p:txBody>
      </p:sp>
      <p:sp>
        <p:nvSpPr>
          <p:cNvPr id="6" name="Inhaltsplatzhalter 5">
            <a:extLst>
              <a:ext uri="{FF2B5EF4-FFF2-40B4-BE49-F238E27FC236}">
                <a16:creationId xmlns:a16="http://schemas.microsoft.com/office/drawing/2014/main" id="{122041EF-2496-E511-B7F5-A56944F33D07}"/>
              </a:ext>
            </a:extLst>
          </p:cNvPr>
          <p:cNvSpPr>
            <a:spLocks noGrp="1"/>
          </p:cNvSpPr>
          <p:nvPr>
            <p:ph idx="1"/>
          </p:nvPr>
        </p:nvSpPr>
        <p:spPr>
          <a:xfrm>
            <a:off x="566739" y="970653"/>
            <a:ext cx="8206002" cy="3527815"/>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In welcher Form hat die Mitteilungspflicht zu erfolgen?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Keine gesetzliche Regelung – jede Form ist erlaubt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Beispiele: Anruf, SMS, E-Mail, WhatsApp, Fax, Bote (z.B. Ehegatte, etc.), Post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Ausnahme: Dienstvertrag enthält bestimmte Formvorschrift!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Beispiel:: Der AN verlässt seinen Arbeitsplatz, weil er zum Arzt gehen will. Er sagt: „Wenn ich nicht mehr komme, bin ich im Krankenstand.“</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Hat der Mitarbeiter damit seine Mitteilungspflicht erfüllt?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NEIN → „Wenngleich eine bestimmte Form der Mitteilung nicht vorgesehen ist, muss für den Arbeitgeber ersichtlich sein, dass der Arbeitnehmer krankheitsbedingt an seiner Arbeit verhindert ist. Dies ist bei einer derart vagen Angabe nicht der Fall.“ </a:t>
            </a:r>
            <a:r>
              <a:rPr lang="de-DE" sz="1400" dirty="0"/>
              <a:t>(OGH 24.9.2004, 8 </a:t>
            </a:r>
            <a:r>
              <a:rPr lang="de-DE" sz="1400" dirty="0" err="1"/>
              <a:t>ObA</a:t>
            </a:r>
            <a:r>
              <a:rPr lang="de-DE" sz="1400" dirty="0"/>
              <a:t> 96/04g)</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p:txBody>
      </p:sp>
    </p:spTree>
    <p:extLst>
      <p:ext uri="{BB962C8B-B14F-4D97-AF65-F5344CB8AC3E}">
        <p14:creationId xmlns:p14="http://schemas.microsoft.com/office/powerpoint/2010/main" val="365471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B6318EE-73EE-DC49-B0DD-C957189A2CAD}"/>
              </a:ext>
            </a:extLst>
          </p:cNvPr>
          <p:cNvSpPr>
            <a:spLocks noGrp="1"/>
          </p:cNvSpPr>
          <p:nvPr>
            <p:ph type="title"/>
          </p:nvPr>
        </p:nvSpPr>
        <p:spPr/>
        <p:txBody>
          <a:bodyPr/>
          <a:lstStyle/>
          <a:p>
            <a:r>
              <a:rPr lang="de-DE" sz="2000" dirty="0"/>
              <a:t>Grundlage der Änderungen </a:t>
            </a:r>
          </a:p>
        </p:txBody>
      </p:sp>
      <p:sp>
        <p:nvSpPr>
          <p:cNvPr id="6" name="Inhaltsplatzhalter 5">
            <a:extLst>
              <a:ext uri="{FF2B5EF4-FFF2-40B4-BE49-F238E27FC236}">
                <a16:creationId xmlns:a16="http://schemas.microsoft.com/office/drawing/2014/main" id="{62FEA5C2-012E-1647-9C49-D8079D497A8F}"/>
              </a:ext>
            </a:extLst>
          </p:cNvPr>
          <p:cNvSpPr>
            <a:spLocks noGrp="1"/>
          </p:cNvSpPr>
          <p:nvPr>
            <p:ph idx="1"/>
          </p:nvPr>
        </p:nvSpPr>
        <p:spPr>
          <a:xfrm>
            <a:off x="566739" y="949796"/>
            <a:ext cx="7214509" cy="3573701"/>
          </a:xfrm>
        </p:spPr>
        <p:txBody>
          <a:bodyPr>
            <a:normAutofit/>
          </a:bodyPr>
          <a:lstStyle/>
          <a:p>
            <a:pPr marL="285750" indent="-285750" algn="just">
              <a:buFont typeface="Wingdings" panose="05000000000000000000" pitchFamily="2" charset="2"/>
              <a:buChar char="§"/>
            </a:pPr>
            <a:r>
              <a:rPr lang="de-DE" sz="1400" dirty="0"/>
              <a:t>Änderungen erfolgen in Umsetzung der Richtlinie (EU) 2019/ 1152 des Europäischen Parlaments und des Rates vom 20. Juni 2019 über </a:t>
            </a:r>
            <a:r>
              <a:rPr lang="de-DE" sz="1400" b="1" dirty="0"/>
              <a:t>transparente und vorhersehbare Arbeitsbedingungen in der Europäischen Union („Transparenz-RL“)</a:t>
            </a:r>
            <a:endParaRPr lang="de-DE" sz="1400" dirty="0"/>
          </a:p>
          <a:p>
            <a:pPr algn="just"/>
            <a:endParaRPr lang="de-DE" sz="1400" dirty="0"/>
          </a:p>
          <a:p>
            <a:pPr marL="285750" indent="-285750" algn="just">
              <a:buFont typeface="Wingdings" panose="05000000000000000000" pitchFamily="2" charset="2"/>
              <a:buChar char="§"/>
            </a:pPr>
            <a:r>
              <a:rPr lang="de-DE" sz="1400" b="1" u="sng" dirty="0"/>
              <a:t>Das Gesetz ist am 29.03.2024 in Kraft getreten. </a:t>
            </a:r>
          </a:p>
          <a:p>
            <a:pPr marL="285750" indent="-285750" algn="just">
              <a:buFont typeface="Wingdings" panose="05000000000000000000" pitchFamily="2" charset="2"/>
              <a:buChar char="§"/>
            </a:pPr>
            <a:endParaRPr lang="de-DE" sz="1400" dirty="0"/>
          </a:p>
          <a:p>
            <a:pPr marL="285750" indent="-285750" algn="just">
              <a:buFont typeface="Wingdings" panose="05000000000000000000" pitchFamily="2" charset="2"/>
              <a:buChar char="§"/>
            </a:pPr>
            <a:r>
              <a:rPr lang="de-DE" sz="1400" dirty="0"/>
              <a:t>Betroffene Bundesgesetze: Allgemein bürgerliches Gesetzbuch, das Arbeitsvertragsrechts-Anpassungsgesetz, das Angestelltengesetz, das Arbeitskräfteüberlassungsgesetz, das Hausgehilfen- und Hausangestelltengesetz, das Heimarbeitsgesetz 1960 und das Landarbeitsgesetz 2021</a:t>
            </a:r>
          </a:p>
          <a:p>
            <a:pPr algn="just"/>
            <a:endParaRPr lang="de-DE" sz="1500" dirty="0"/>
          </a:p>
        </p:txBody>
      </p:sp>
    </p:spTree>
    <p:extLst>
      <p:ext uri="{BB962C8B-B14F-4D97-AF65-F5344CB8AC3E}">
        <p14:creationId xmlns:p14="http://schemas.microsoft.com/office/powerpoint/2010/main" val="880859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8F5CE-C937-256C-188F-0BC6BD098F77}"/>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C7F96F5B-01B2-7A89-B124-85EFCD6BA7FA}"/>
              </a:ext>
            </a:extLst>
          </p:cNvPr>
          <p:cNvSpPr>
            <a:spLocks noGrp="1"/>
          </p:cNvSpPr>
          <p:nvPr>
            <p:ph type="title"/>
          </p:nvPr>
        </p:nvSpPr>
        <p:spPr/>
        <p:txBody>
          <a:bodyPr/>
          <a:lstStyle/>
          <a:p>
            <a:r>
              <a:rPr lang="de-DE" sz="2000" dirty="0"/>
              <a:t>Krankmeldung (AN – </a:t>
            </a:r>
            <a:r>
              <a:rPr lang="de-DE" sz="2000" dirty="0" err="1"/>
              <a:t>Beschäftiger</a:t>
            </a:r>
            <a:r>
              <a:rPr lang="de-DE" sz="2000" dirty="0"/>
              <a:t> - </a:t>
            </a:r>
            <a:r>
              <a:rPr lang="de-DE" sz="2000" dirty="0" err="1"/>
              <a:t>Arbeitskräfteüberlasser</a:t>
            </a:r>
            <a:r>
              <a:rPr lang="de-DE" sz="2000" dirty="0"/>
              <a:t>)</a:t>
            </a:r>
          </a:p>
        </p:txBody>
      </p:sp>
      <p:sp>
        <p:nvSpPr>
          <p:cNvPr id="6" name="Inhaltsplatzhalter 5">
            <a:extLst>
              <a:ext uri="{FF2B5EF4-FFF2-40B4-BE49-F238E27FC236}">
                <a16:creationId xmlns:a16="http://schemas.microsoft.com/office/drawing/2014/main" id="{428C8B3C-287F-3A4B-9A19-EEF8E247000E}"/>
              </a:ext>
            </a:extLst>
          </p:cNvPr>
          <p:cNvSpPr>
            <a:spLocks noGrp="1"/>
          </p:cNvSpPr>
          <p:nvPr>
            <p:ph idx="1"/>
          </p:nvPr>
        </p:nvSpPr>
        <p:spPr>
          <a:xfrm>
            <a:off x="566739" y="957591"/>
            <a:ext cx="8206002" cy="3527815"/>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u="sng" dirty="0"/>
              <a:t>Zur Meldepflicht des Krankenstandes im Falle der Arbeitskräfteüberlassung: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b="1" u="sng"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Eine (hinreichend bestimmte) Krankmeldung an den </a:t>
            </a:r>
            <a:r>
              <a:rPr lang="de-DE" sz="1400" dirty="0" err="1"/>
              <a:t>Beschäftiger</a:t>
            </a:r>
            <a:r>
              <a:rPr lang="de-DE" sz="1400" dirty="0"/>
              <a:t> ist ausreichend, wenn der Arbeitnehmer keinen Grund zur Annahme hat, dass Informationen über seine Arbeitsunfähigkeit im Verhältnis zwischen </a:t>
            </a:r>
            <a:r>
              <a:rPr lang="de-DE" sz="1400" dirty="0" err="1"/>
              <a:t>Überlasser</a:t>
            </a:r>
            <a:r>
              <a:rPr lang="de-DE" sz="1400" dirty="0"/>
              <a:t> und </a:t>
            </a:r>
            <a:r>
              <a:rPr lang="de-DE" sz="1400" dirty="0" err="1"/>
              <a:t>Beschäftiger</a:t>
            </a:r>
            <a:r>
              <a:rPr lang="de-DE" sz="1400" dirty="0"/>
              <a:t> nicht unverzüglich weitergeleitet werden. (OGH vom 16.02.2023, 9 </a:t>
            </a:r>
            <a:r>
              <a:rPr lang="de-DE" sz="1400" dirty="0" err="1"/>
              <a:t>ObA</a:t>
            </a:r>
            <a:r>
              <a:rPr lang="de-DE" sz="1400" dirty="0"/>
              <a:t> 100/22d)</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Auch wenn im Arbeitsvertrag vereinbart wurde</a:t>
            </a:r>
            <a:r>
              <a:rPr lang="de-DE" sz="1400" dirty="0"/>
              <a:t>, </a:t>
            </a:r>
            <a:r>
              <a:rPr lang="de-DE" sz="1400" b="1" dirty="0"/>
              <a:t>dass der Arbeitnehmer seine Krankheit oder sonstige Dienstverhinderung unverzüglich dem </a:t>
            </a:r>
            <a:r>
              <a:rPr lang="de-DE" sz="1400" b="1" dirty="0" err="1"/>
              <a:t>Beschäftigerbetrieb</a:t>
            </a:r>
            <a:r>
              <a:rPr lang="de-DE" sz="1400" b="1" dirty="0"/>
              <a:t> und der Arbeitgeberin melden muss</a:t>
            </a:r>
            <a:r>
              <a:rPr lang="de-DE" sz="1400" dirty="0"/>
              <a:t>, ist eine (hinreichend bestimmte) Krankmeldung an den </a:t>
            </a:r>
            <a:r>
              <a:rPr lang="de-DE" sz="1400" dirty="0" err="1"/>
              <a:t>Beschäftiger</a:t>
            </a:r>
            <a:r>
              <a:rPr lang="de-DE" sz="1400" dirty="0"/>
              <a:t> ausreichend, wenn der Arbeitnehmer keinen Grund zur Annahme hat, dass Informationen über seine Arbeitsunfähigkeit im Verhältnis zwischen </a:t>
            </a:r>
            <a:r>
              <a:rPr lang="de-DE" sz="1400" dirty="0" err="1"/>
              <a:t>Überlasser</a:t>
            </a:r>
            <a:r>
              <a:rPr lang="de-DE" sz="1400" dirty="0"/>
              <a:t> und </a:t>
            </a:r>
            <a:r>
              <a:rPr lang="de-DE" sz="1400" dirty="0" err="1"/>
              <a:t>Beschäftiger</a:t>
            </a:r>
            <a:r>
              <a:rPr lang="de-DE" sz="1400" dirty="0"/>
              <a:t> nicht unverzüglich weitergeleitet werden.</a:t>
            </a:r>
          </a:p>
        </p:txBody>
      </p:sp>
    </p:spTree>
    <p:extLst>
      <p:ext uri="{BB962C8B-B14F-4D97-AF65-F5344CB8AC3E}">
        <p14:creationId xmlns:p14="http://schemas.microsoft.com/office/powerpoint/2010/main" val="2732743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91E7F-F040-7695-5BC5-146590EB3238}"/>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560D6FA9-1E1C-8E71-23EC-BEFD0C69C9E2}"/>
              </a:ext>
            </a:extLst>
          </p:cNvPr>
          <p:cNvSpPr>
            <a:spLocks noGrp="1"/>
          </p:cNvSpPr>
          <p:nvPr>
            <p:ph type="title"/>
          </p:nvPr>
        </p:nvSpPr>
        <p:spPr/>
        <p:txBody>
          <a:bodyPr/>
          <a:lstStyle/>
          <a:p>
            <a:r>
              <a:rPr lang="de-DE" sz="2000" dirty="0"/>
              <a:t>Arbeitsunfähigkeitsbestätigung (Krankenstandbestätigung) </a:t>
            </a:r>
          </a:p>
        </p:txBody>
      </p:sp>
      <p:sp>
        <p:nvSpPr>
          <p:cNvPr id="6" name="Inhaltsplatzhalter 5">
            <a:extLst>
              <a:ext uri="{FF2B5EF4-FFF2-40B4-BE49-F238E27FC236}">
                <a16:creationId xmlns:a16="http://schemas.microsoft.com/office/drawing/2014/main" id="{AF8A12BD-4C08-5E7E-0499-D14DB33DCCDD}"/>
              </a:ext>
            </a:extLst>
          </p:cNvPr>
          <p:cNvSpPr>
            <a:spLocks noGrp="1"/>
          </p:cNvSpPr>
          <p:nvPr>
            <p:ph idx="1"/>
          </p:nvPr>
        </p:nvSpPr>
        <p:spPr>
          <a:xfrm>
            <a:off x="566739" y="964121"/>
            <a:ext cx="8206002" cy="3527815"/>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Arbeitsunfähigkeit infolge Krankheit = Krankenstand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Voraussetzung dafür ist, dass Versicherte nicht in der Lage sind, ihre arbeitsvertraglich vereinbarten Tätigkeiten zu verrichten.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Der Arbeitnehmer ist verpflichtet, eine </a:t>
            </a:r>
            <a:r>
              <a:rPr lang="de-DE" sz="1400" dirty="0" err="1"/>
              <a:t>Krankenstandsbestätigung</a:t>
            </a:r>
            <a:r>
              <a:rPr lang="de-DE" sz="1400" dirty="0"/>
              <a:t> vorzulegen, </a:t>
            </a:r>
            <a:r>
              <a:rPr lang="de-DE" sz="1400" b="1" dirty="0"/>
              <a:t>wenn der Arbeitgeber dies ausdrücklich verlangt. </a:t>
            </a:r>
            <a:r>
              <a:rPr lang="de-DE" sz="1400" dirty="0"/>
              <a:t>Die Kosten für eine etwaige </a:t>
            </a:r>
            <a:r>
              <a:rPr lang="de-DE" sz="1400" dirty="0" err="1"/>
              <a:t>Krankenstandsbestätigung</a:t>
            </a:r>
            <a:r>
              <a:rPr lang="de-DE" sz="1400" dirty="0"/>
              <a:t> sind vom Arbeitnehmer zu tragen.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Verlangt der Arbeitgeber keine </a:t>
            </a:r>
            <a:r>
              <a:rPr lang="de-DE" sz="1400" b="1" dirty="0" err="1"/>
              <a:t>Krankenstandsbestätigung</a:t>
            </a:r>
            <a:r>
              <a:rPr lang="de-DE" sz="1400" dirty="0"/>
              <a:t>, muss der Arbeitnehmer keinen Arzt aufsuchen und kann im Streitfall seine Arbeitsunfähigkeit auf andere Weise (z.B. durch Zeugenaussage der Ehefrau über seine Erkrankung) beweisen.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Das Verlangen auf Vorlage </a:t>
            </a:r>
            <a:r>
              <a:rPr lang="de-DE" sz="1400" dirty="0"/>
              <a:t>einer </a:t>
            </a:r>
            <a:r>
              <a:rPr lang="de-DE" sz="1400" dirty="0" err="1"/>
              <a:t>Krankenstandsbestätigung</a:t>
            </a:r>
            <a:r>
              <a:rPr lang="de-DE" sz="1400" dirty="0"/>
              <a:t> sollte aus Beweiszwecken mündlich vor Zeugen oder </a:t>
            </a:r>
            <a:r>
              <a:rPr lang="de-DE" sz="1400" b="1" dirty="0"/>
              <a:t>schriftlich erfolgen</a:t>
            </a:r>
            <a:r>
              <a:rPr lang="de-DE" sz="1400" dirty="0"/>
              <a: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Eine Dienstanweisung oder eine Bestimmung im Arbeitsvertrag, wonach in jedem Krankheitsfall eine </a:t>
            </a:r>
            <a:r>
              <a:rPr lang="de-DE" sz="1400" b="1" dirty="0" err="1"/>
              <a:t>Krankenstandsbestätigung</a:t>
            </a:r>
            <a:r>
              <a:rPr lang="de-DE" sz="1400" b="1" dirty="0"/>
              <a:t> vorzulegen ist, ist nicht ausreichend.</a:t>
            </a:r>
          </a:p>
        </p:txBody>
      </p:sp>
    </p:spTree>
    <p:extLst>
      <p:ext uri="{BB962C8B-B14F-4D97-AF65-F5344CB8AC3E}">
        <p14:creationId xmlns:p14="http://schemas.microsoft.com/office/powerpoint/2010/main" val="4117746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F7FBE-C89B-7C5F-5795-8AD5D0C7E7D3}"/>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CFAE09E2-9EFF-9982-58A8-6A8AAD2C6136}"/>
              </a:ext>
            </a:extLst>
          </p:cNvPr>
          <p:cNvSpPr>
            <a:spLocks noGrp="1"/>
          </p:cNvSpPr>
          <p:nvPr>
            <p:ph type="title"/>
          </p:nvPr>
        </p:nvSpPr>
        <p:spPr/>
        <p:txBody>
          <a:bodyPr/>
          <a:lstStyle/>
          <a:p>
            <a:r>
              <a:rPr lang="de-DE" sz="2000" dirty="0"/>
              <a:t>Arbeitsunfähigkeitsbestätigung (Krankenstandbestätigung)</a:t>
            </a:r>
            <a:br>
              <a:rPr lang="de-DE" sz="2000" dirty="0"/>
            </a:br>
            <a:r>
              <a:rPr lang="de-DE" sz="2000" dirty="0"/>
              <a:t>aus dem Ausland  </a:t>
            </a:r>
          </a:p>
        </p:txBody>
      </p:sp>
      <p:sp>
        <p:nvSpPr>
          <p:cNvPr id="6" name="Inhaltsplatzhalter 5">
            <a:extLst>
              <a:ext uri="{FF2B5EF4-FFF2-40B4-BE49-F238E27FC236}">
                <a16:creationId xmlns:a16="http://schemas.microsoft.com/office/drawing/2014/main" id="{4323F7B5-768C-F719-F3F4-58B2D86F204E}"/>
              </a:ext>
            </a:extLst>
          </p:cNvPr>
          <p:cNvSpPr>
            <a:spLocks noGrp="1"/>
          </p:cNvSpPr>
          <p:nvPr>
            <p:ph idx="1"/>
          </p:nvPr>
        </p:nvSpPr>
        <p:spPr>
          <a:xfrm>
            <a:off x="566739" y="968125"/>
            <a:ext cx="7594457" cy="3527815"/>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Sind </a:t>
            </a:r>
            <a:r>
              <a:rPr lang="de-DE" sz="1400" dirty="0" err="1"/>
              <a:t>Krankenstandsbestätigungen</a:t>
            </a:r>
            <a:r>
              <a:rPr lang="de-DE" sz="1400" dirty="0"/>
              <a:t> aus dem Ausland inländischen gleichwertig?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Einer Arbeitsunfähigkeitsbescheinigung, die im Ausland ausgestellt wurde kommt im Allgemeinen der gleiche Beweiswert zu wie einer im Inland ausgestellten. Bescheinigung muss erkennen lassen, dass ausstellender Arzt zwischen Erkrankung und Arbeitsunfähigkeit unterschieden hat;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Erkrankung AN in einem EU-Mitgliedsstaat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Arbeitgeber grundsätzlich an Bescheinigung des Arztes in EU-Mitgliedsstaat gebunden (EuGH 03.06.1992, C-45/90). Weitere Prüfschritte aber nach österreichischem Recht. </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b="1" dirty="0"/>
          </a:p>
        </p:txBody>
      </p:sp>
    </p:spTree>
    <p:extLst>
      <p:ext uri="{BB962C8B-B14F-4D97-AF65-F5344CB8AC3E}">
        <p14:creationId xmlns:p14="http://schemas.microsoft.com/office/powerpoint/2010/main" val="4287703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8A888-86CB-695A-D00D-D2023238C281}"/>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8B7AEC39-E06E-00D4-EE85-5D070ED22CC1}"/>
              </a:ext>
            </a:extLst>
          </p:cNvPr>
          <p:cNvSpPr>
            <a:spLocks noGrp="1"/>
          </p:cNvSpPr>
          <p:nvPr>
            <p:ph type="title"/>
          </p:nvPr>
        </p:nvSpPr>
        <p:spPr/>
        <p:txBody>
          <a:bodyPr/>
          <a:lstStyle/>
          <a:p>
            <a:r>
              <a:rPr lang="de-DE" sz="2000" dirty="0"/>
              <a:t>Arbeitsunfähigkeitsbestätigung (Krankenstandbestätigung)</a:t>
            </a:r>
            <a:br>
              <a:rPr lang="de-DE" sz="2000" dirty="0"/>
            </a:br>
            <a:r>
              <a:rPr lang="de-DE" sz="2000" dirty="0"/>
              <a:t>aus dem Ausland  </a:t>
            </a:r>
          </a:p>
        </p:txBody>
      </p:sp>
      <p:sp>
        <p:nvSpPr>
          <p:cNvPr id="6" name="Inhaltsplatzhalter 5">
            <a:extLst>
              <a:ext uri="{FF2B5EF4-FFF2-40B4-BE49-F238E27FC236}">
                <a16:creationId xmlns:a16="http://schemas.microsoft.com/office/drawing/2014/main" id="{1BA1930C-D7BF-82C5-9DDA-2A6486E9640C}"/>
              </a:ext>
            </a:extLst>
          </p:cNvPr>
          <p:cNvSpPr>
            <a:spLocks noGrp="1"/>
          </p:cNvSpPr>
          <p:nvPr>
            <p:ph idx="1"/>
          </p:nvPr>
        </p:nvSpPr>
        <p:spPr>
          <a:xfrm>
            <a:off x="566739" y="1000782"/>
            <a:ext cx="7476470" cy="3527815"/>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Erkrankung AN in einem Drittstaat</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Wenn ein Sozialversicherungsabkommen besteht - Abstellen auf innerstaatliche Vorschriften für Beurteilung der Frage, welcher Arzt Arbeitsunfähigkeit bescheinigen darf.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Fehlt ein zwischenstaatliches Abkommen über die soziale Sicherheit ist österreichischer Krankenversicherungsträger auch für Auslandserkrankungen zuständig.</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Grundsätzlich sind Arbeitsunfähigkeitsbestätigungen von Wahlärzten erst gültig, wenn sie von der ÖGK anerkannt wurden. Dienstgeber können also von ihren Dienstnehmern eine Bestätigung der ÖGK über die Gültigkeit der Wahlarzt-Krankschreibung verlangen.</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b="1" dirty="0"/>
          </a:p>
        </p:txBody>
      </p:sp>
    </p:spTree>
    <p:extLst>
      <p:ext uri="{BB962C8B-B14F-4D97-AF65-F5344CB8AC3E}">
        <p14:creationId xmlns:p14="http://schemas.microsoft.com/office/powerpoint/2010/main" val="3132529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219D2-BB1D-F662-AECD-3C95D6CED8F0}"/>
            </a:ext>
          </a:extLst>
        </p:cNvPr>
        <p:cNvGrpSpPr/>
        <p:nvPr/>
      </p:nvGrpSpPr>
      <p:grpSpPr>
        <a:xfrm>
          <a:off x="0" y="0"/>
          <a:ext cx="0" cy="0"/>
          <a:chOff x="0" y="0"/>
          <a:chExt cx="0" cy="0"/>
        </a:xfrm>
      </p:grpSpPr>
      <p:sp>
        <p:nvSpPr>
          <p:cNvPr id="6" name="Inhaltsplatzhalter 5">
            <a:extLst>
              <a:ext uri="{FF2B5EF4-FFF2-40B4-BE49-F238E27FC236}">
                <a16:creationId xmlns:a16="http://schemas.microsoft.com/office/drawing/2014/main" id="{89F3D063-F6DD-11F8-2D23-C4A5E4F7648C}"/>
              </a:ext>
            </a:extLst>
          </p:cNvPr>
          <p:cNvSpPr>
            <a:spLocks noGrp="1"/>
          </p:cNvSpPr>
          <p:nvPr>
            <p:ph idx="1"/>
          </p:nvPr>
        </p:nvSpPr>
        <p:spPr>
          <a:xfrm>
            <a:off x="369672" y="289069"/>
            <a:ext cx="7476470" cy="4123648"/>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marR="0" lvl="0" algn="ctr" defTabSz="914400" rtl="0" eaLnBrk="1" fontAlgn="base" latinLnBrk="0" hangingPunct="1">
              <a:lnSpc>
                <a:spcPts val="1900"/>
              </a:lnSpc>
              <a:spcBef>
                <a:spcPct val="20000"/>
              </a:spcBef>
              <a:spcAft>
                <a:spcPct val="0"/>
              </a:spcAft>
              <a:buClr>
                <a:srgbClr val="ED1C24"/>
              </a:buClr>
              <a:buSzTx/>
              <a:tabLst/>
              <a:defRPr/>
            </a:pPr>
            <a:r>
              <a:rPr lang="de-DE" sz="1400" b="1" dirty="0"/>
              <a:t>Kontakt, Ansprechpartner für weitere Fragen: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dirty="0"/>
              <a:t>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Fachgruppe der gewerbliche Dienstleister</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Hessenplatz 3</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4020 Linz, Österreich</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T +43 5 90909 4154</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E </a:t>
            </a:r>
            <a:r>
              <a:rPr lang="de-DE" sz="1000" dirty="0">
                <a:hlinkClick r:id="rId2"/>
              </a:rPr>
              <a:t>dienstleister@gewerbe.at</a:t>
            </a:r>
            <a:endParaRPr lang="de-DE" sz="10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0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Abteilung Service und Innovation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Rechtsservice</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WKO Oberösterreich</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Hessenplatz 3 | 4020 Linz</a:t>
            </a:r>
          </a:p>
          <a:p>
            <a:pPr marR="0" lvl="0" algn="just" defTabSz="914400" rtl="0" eaLnBrk="1" fontAlgn="base" latinLnBrk="0" hangingPunct="1">
              <a:lnSpc>
                <a:spcPts val="1900"/>
              </a:lnSpc>
              <a:spcBef>
                <a:spcPct val="20000"/>
              </a:spcBef>
              <a:spcAft>
                <a:spcPct val="0"/>
              </a:spcAft>
              <a:buClr>
                <a:srgbClr val="ED1C24"/>
              </a:buClr>
              <a:buSzTx/>
              <a:tabLst/>
              <a:defRPr/>
            </a:pPr>
            <a:r>
              <a:rPr lang="de-DE" sz="1000" dirty="0"/>
              <a:t>T 05-90909 | E </a:t>
            </a:r>
            <a:r>
              <a:rPr lang="de-DE" sz="1000" dirty="0">
                <a:hlinkClick r:id="rId3"/>
              </a:rPr>
              <a:t>service@wkooe.at</a:t>
            </a:r>
            <a:endParaRPr lang="de-DE" sz="1000" dirty="0"/>
          </a:p>
          <a:p>
            <a:pPr marR="0" lvl="0" algn="just" defTabSz="914400" rtl="0" eaLnBrk="1" fontAlgn="base" latinLnBrk="0" hangingPunct="1">
              <a:lnSpc>
                <a:spcPts val="1900"/>
              </a:lnSpc>
              <a:spcBef>
                <a:spcPct val="20000"/>
              </a:spcBef>
              <a:spcAft>
                <a:spcPct val="0"/>
              </a:spcAft>
              <a:buClr>
                <a:srgbClr val="ED1C24"/>
              </a:buClr>
              <a:buSzTx/>
              <a:tabLst/>
              <a:defRPr/>
            </a:pPr>
            <a:endParaRPr lang="de-DE" sz="1000" dirty="0"/>
          </a:p>
        </p:txBody>
      </p:sp>
    </p:spTree>
    <p:extLst>
      <p:ext uri="{BB962C8B-B14F-4D97-AF65-F5344CB8AC3E}">
        <p14:creationId xmlns:p14="http://schemas.microsoft.com/office/powerpoint/2010/main" val="4009508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CD4B9-730C-C725-40A4-D9BAE95CA838}"/>
            </a:ext>
          </a:extLst>
        </p:cNvPr>
        <p:cNvGrpSpPr/>
        <p:nvPr/>
      </p:nvGrpSpPr>
      <p:grpSpPr>
        <a:xfrm>
          <a:off x="0" y="0"/>
          <a:ext cx="0" cy="0"/>
          <a:chOff x="0" y="0"/>
          <a:chExt cx="0" cy="0"/>
        </a:xfrm>
      </p:grpSpPr>
    </p:spTree>
    <p:extLst>
      <p:ext uri="{BB962C8B-B14F-4D97-AF65-F5344CB8AC3E}">
        <p14:creationId xmlns:p14="http://schemas.microsoft.com/office/powerpoint/2010/main" val="531368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CBD22-6862-0CBF-9CC0-56E419672014}"/>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E86AE93B-038B-E3E7-BCE6-A0FFEAF61BEA}"/>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5CB88FA2-5AC3-B7EC-3CAE-28A2FA89D455}"/>
              </a:ext>
            </a:extLst>
          </p:cNvPr>
          <p:cNvSpPr>
            <a:spLocks noGrp="1"/>
          </p:cNvSpPr>
          <p:nvPr>
            <p:ph idx="1"/>
          </p:nvPr>
        </p:nvSpPr>
        <p:spPr>
          <a:xfrm>
            <a:off x="566739" y="949796"/>
            <a:ext cx="7214509" cy="3573701"/>
          </a:xfrm>
        </p:spPr>
        <p:txBody>
          <a:bodyPr>
            <a:normAutofit/>
          </a:bodyPr>
          <a:lstStyle/>
          <a:p>
            <a:pPr marL="285750" indent="-285750" algn="just">
              <a:buFont typeface="Wingdings" panose="05000000000000000000" pitchFamily="2" charset="2"/>
              <a:buChar char="§"/>
            </a:pPr>
            <a:r>
              <a:rPr lang="de-DE" sz="1400" dirty="0"/>
              <a:t>Der Arbeitgeber hat dem Arbeitnehmer unverzüglich nach Beginn des Arbeitsverhältnisses eine schriftliche Aufzeichnung über die wesentlichen Rechte und Pflichten aus dem Arbeitsvertrag (Dienstzettel) auszuhändigen </a:t>
            </a:r>
            <a:r>
              <a:rPr lang="de-DE" sz="1400" b="1" dirty="0"/>
              <a:t>oder nach Wahl des Arbeitnehmers in elektronischer Form zu übermitteln. </a:t>
            </a:r>
          </a:p>
          <a:p>
            <a:pPr algn="just"/>
            <a:endParaRPr lang="de-DE" sz="1400" b="1" u="sng" dirty="0"/>
          </a:p>
          <a:p>
            <a:pPr algn="just"/>
            <a:r>
              <a:rPr lang="de-DE" sz="1400" b="1" u="sng" dirty="0"/>
              <a:t>Änderungen bei den Angaben des Dienstzettels: </a:t>
            </a:r>
          </a:p>
          <a:p>
            <a:pPr algn="just"/>
            <a:r>
              <a:rPr lang="de-DE" sz="1400" b="1" u="sng" dirty="0"/>
              <a:t>§§ 2 Abs. 2 AVRG: </a:t>
            </a:r>
          </a:p>
          <a:p>
            <a:pPr marL="285750" indent="-285750" algn="just">
              <a:buFont typeface="Arial" panose="020B0604020202020204" pitchFamily="34" charset="0"/>
              <a:buChar char="•"/>
            </a:pPr>
            <a:r>
              <a:rPr lang="de-DE" sz="1400" dirty="0"/>
              <a:t>(Ziffer 5) Dauer bei der Kündigungsfrist, Kündigungstermin, </a:t>
            </a:r>
            <a:r>
              <a:rPr lang="de-DE" sz="1400" b="1" dirty="0"/>
              <a:t>Hinweis auf das einzuhaltende Kündigungsverfahren </a:t>
            </a:r>
          </a:p>
          <a:p>
            <a:pPr marL="285750" indent="-285750" algn="just">
              <a:buFont typeface="Arial" panose="020B0604020202020204" pitchFamily="34" charset="0"/>
              <a:buChar char="•"/>
            </a:pPr>
            <a:r>
              <a:rPr lang="de-DE" sz="1400" dirty="0"/>
              <a:t>(Ziffer 6) gewöhnlicher </a:t>
            </a:r>
            <a:r>
              <a:rPr lang="de-DE" sz="1400" dirty="0" err="1"/>
              <a:t>Arbeits</a:t>
            </a:r>
            <a:r>
              <a:rPr lang="de-DE" sz="1400" dirty="0"/>
              <a:t>(Einsatz)</a:t>
            </a:r>
            <a:r>
              <a:rPr lang="de-DE" sz="1400" dirty="0" err="1"/>
              <a:t>ort</a:t>
            </a:r>
            <a:r>
              <a:rPr lang="de-DE" sz="1400" dirty="0"/>
              <a:t>, erforderlichenfalls Hinweis auf wechselnde </a:t>
            </a:r>
            <a:r>
              <a:rPr lang="de-DE" sz="1400" dirty="0" err="1"/>
              <a:t>Arbeits</a:t>
            </a:r>
            <a:r>
              <a:rPr lang="de-DE" sz="1400" dirty="0"/>
              <a:t>(Einsatz)orte, </a:t>
            </a:r>
            <a:r>
              <a:rPr lang="de-DE" sz="1400" b="1" dirty="0"/>
              <a:t>Sitz des Unternehmens</a:t>
            </a:r>
          </a:p>
          <a:p>
            <a:pPr algn="just"/>
            <a:r>
              <a:rPr lang="de-DE" sz="1400" dirty="0"/>
              <a:t> </a:t>
            </a:r>
          </a:p>
        </p:txBody>
      </p:sp>
    </p:spTree>
    <p:extLst>
      <p:ext uri="{BB962C8B-B14F-4D97-AF65-F5344CB8AC3E}">
        <p14:creationId xmlns:p14="http://schemas.microsoft.com/office/powerpoint/2010/main" val="1568796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229D4-C65E-1FA3-2389-F9A904C9551D}"/>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FE0D1ABF-3333-5872-8536-77F787C08101}"/>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11DFA962-1EDD-002A-2186-AA90B18D867F}"/>
              </a:ext>
            </a:extLst>
          </p:cNvPr>
          <p:cNvSpPr>
            <a:spLocks noGrp="1"/>
          </p:cNvSpPr>
          <p:nvPr>
            <p:ph idx="1"/>
          </p:nvPr>
        </p:nvSpPr>
        <p:spPr>
          <a:xfrm>
            <a:off x="566739" y="960120"/>
            <a:ext cx="7214509" cy="3563377"/>
          </a:xfrm>
        </p:spPr>
        <p:txBody>
          <a:bodyPr>
            <a:normAutofit fontScale="77500" lnSpcReduction="20000"/>
          </a:bodyPr>
          <a:lstStyle/>
          <a:p>
            <a:pPr marL="285750" indent="-285750" algn="just">
              <a:buFont typeface="Arial" panose="020B0604020202020204" pitchFamily="34" charset="0"/>
              <a:buChar char="•"/>
            </a:pPr>
            <a:r>
              <a:rPr lang="de-DE" sz="1800" dirty="0"/>
              <a:t>(Ziffer 8) vorgesehene Verwendung </a:t>
            </a:r>
            <a:r>
              <a:rPr lang="de-DE" sz="1800" b="1" dirty="0"/>
              <a:t>vorgesehene Verwendung und kurze Beschreibung der zu erbringenden Arbeitsleistung</a:t>
            </a:r>
          </a:p>
          <a:p>
            <a:pPr marL="285750" indent="-285750" algn="just">
              <a:buFont typeface="Arial" panose="020B0604020202020204" pitchFamily="34" charset="0"/>
              <a:buChar char="•"/>
            </a:pPr>
            <a:r>
              <a:rPr lang="de-DE" sz="1800" dirty="0"/>
              <a:t>(Ziffer 9) die betragsmäßige Höhe des Grundgehalts oder -lohns, weitere Entgeltbestandteile wie z. B. Sonderzahlungen, </a:t>
            </a:r>
            <a:r>
              <a:rPr lang="de-DE" sz="1800" b="1" dirty="0"/>
              <a:t>gegebenenfalls die Vergütung von Überstunden,</a:t>
            </a:r>
            <a:r>
              <a:rPr lang="de-DE" sz="1800" dirty="0"/>
              <a:t> Fälligkeit </a:t>
            </a:r>
            <a:r>
              <a:rPr lang="de-DE" sz="1800" b="1" dirty="0"/>
              <a:t>und Art der Auszahlung des Entgelts,</a:t>
            </a:r>
          </a:p>
          <a:p>
            <a:pPr marL="285750" indent="-285750" algn="just">
              <a:buFont typeface="Arial" panose="020B0604020202020204" pitchFamily="34" charset="0"/>
              <a:buChar char="•"/>
            </a:pPr>
            <a:r>
              <a:rPr lang="de-DE" sz="1800" dirty="0"/>
              <a:t>(Ziffer 11) vereinbarte tägliche oder wöchentliche Normalarbeitszeit des Arbeitnehmers, sofern es sich nicht um Arbeitsverhältnisse handelt, auf die das </a:t>
            </a:r>
            <a:r>
              <a:rPr lang="de-DE" sz="1800" dirty="0" err="1"/>
              <a:t>Hausbesorgergesetz</a:t>
            </a:r>
            <a:r>
              <a:rPr lang="de-DE" sz="1800" dirty="0"/>
              <a:t>, BGBl. Nr. 16/1970, anzuwenden ist, </a:t>
            </a:r>
            <a:r>
              <a:rPr lang="de-DE" sz="1800" b="1" dirty="0"/>
              <a:t>gegebenenfalls Angaben zu den Bedingungen für die Änderungen von Schichtplänen,</a:t>
            </a:r>
          </a:p>
          <a:p>
            <a:pPr marL="285750" indent="-285750" algn="just">
              <a:buFont typeface="Arial" panose="020B0604020202020204" pitchFamily="34" charset="0"/>
              <a:buChar char="•"/>
            </a:pPr>
            <a:r>
              <a:rPr lang="de-DE" sz="1800" dirty="0"/>
              <a:t>(Ziffer 13) Name und Anschrift des </a:t>
            </a:r>
            <a:r>
              <a:rPr lang="de-DE" sz="1800" b="1" dirty="0"/>
              <a:t>Trägers der Sozialversicherung und </a:t>
            </a:r>
            <a:r>
              <a:rPr lang="de-DE" sz="1800" dirty="0"/>
              <a:t>der Betrieblichen Vorsorgekasse (BV--Kasse) des Arbeitnehmers oder für Arbeitnehmer, die dem Bauarbeiter Urlaubs- und Abfertigungsgesetz (BUAG), BGBl. Nr. 414/1972, unterliegen, Name und Anschrift der Bauarbeiter-Urlaubs- und Abfertigungskasse</a:t>
            </a:r>
          </a:p>
          <a:p>
            <a:pPr marL="285750" indent="-285750" algn="just">
              <a:buFont typeface="Arial" panose="020B0604020202020204" pitchFamily="34" charset="0"/>
              <a:buChar char="•"/>
            </a:pPr>
            <a:endParaRPr lang="de-DE" sz="1400" dirty="0"/>
          </a:p>
        </p:txBody>
      </p:sp>
    </p:spTree>
    <p:extLst>
      <p:ext uri="{BB962C8B-B14F-4D97-AF65-F5344CB8AC3E}">
        <p14:creationId xmlns:p14="http://schemas.microsoft.com/office/powerpoint/2010/main" val="2579190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6C39A-30A0-275F-E000-6343713659EB}"/>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9CC6B7EC-4940-3FCE-591F-839E6AD2580F}"/>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BA4C3B6A-C7D0-F7A2-AC47-4F7A8640D07F}"/>
              </a:ext>
            </a:extLst>
          </p:cNvPr>
          <p:cNvSpPr>
            <a:spLocks noGrp="1"/>
          </p:cNvSpPr>
          <p:nvPr>
            <p:ph idx="1"/>
          </p:nvPr>
        </p:nvSpPr>
        <p:spPr>
          <a:xfrm>
            <a:off x="566739" y="949796"/>
            <a:ext cx="7214509" cy="3573701"/>
          </a:xfrm>
        </p:spPr>
        <p:txBody>
          <a:bodyPr>
            <a:normAutofit/>
          </a:bodyPr>
          <a:lstStyle/>
          <a:p>
            <a:pPr marL="285750" indent="-285750" algn="just">
              <a:buFont typeface="Arial" panose="020B0604020202020204" pitchFamily="34" charset="0"/>
              <a:buChar char="•"/>
            </a:pPr>
            <a:endParaRPr lang="de-DE" sz="1500" dirty="0"/>
          </a:p>
          <a:p>
            <a:pPr marL="285750" indent="-285750" algn="just">
              <a:buFont typeface="Arial" panose="020B0604020202020204" pitchFamily="34" charset="0"/>
              <a:buChar char="•"/>
            </a:pPr>
            <a:r>
              <a:rPr lang="de-DE" sz="1400" b="1" dirty="0"/>
              <a:t>(Ziffer 14 neu!) Dauer und Bedingungen einer vereinbarten Probezeit</a:t>
            </a:r>
          </a:p>
          <a:p>
            <a:pPr marL="285750" indent="-285750" algn="just">
              <a:buFont typeface="Arial" panose="020B0604020202020204" pitchFamily="34" charset="0"/>
              <a:buChar char="•"/>
            </a:pPr>
            <a:r>
              <a:rPr lang="de-DE" sz="1400" b="1" dirty="0"/>
              <a:t>(Ziffer 15 neu!) gegebenenfalls den Anspruch auf eine vom Arbeitgeber bereitgestellte Fortbildung </a:t>
            </a:r>
          </a:p>
          <a:p>
            <a:pPr marL="285750" indent="-285750" algn="just">
              <a:buFont typeface="Arial" panose="020B0604020202020204" pitchFamily="34" charset="0"/>
              <a:buChar char="•"/>
            </a:pPr>
            <a:endParaRPr lang="de-DE" sz="1400" b="1" dirty="0"/>
          </a:p>
          <a:p>
            <a:pPr algn="just"/>
            <a:r>
              <a:rPr lang="de-DE" sz="1400" b="1" u="sng" dirty="0"/>
              <a:t>Tätigkeit des Arbeitnehmers im Ausland (§ 2 Abs. 3 AVRAG):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kumimoji="0" lang="de-DE" sz="1400" i="0" u="none" strike="noStrike" kern="0" cap="none" spc="0" normalizeH="0" baseline="0" noProof="0" dirty="0">
                <a:ln>
                  <a:noFill/>
                </a:ln>
                <a:solidFill>
                  <a:srgbClr val="000000"/>
                </a:solidFill>
                <a:effectLst/>
                <a:uLnTx/>
                <a:uFillTx/>
                <a:latin typeface="Trebuchet MS"/>
                <a:ea typeface="+mn-ea"/>
                <a:cs typeface="+mn-cs"/>
              </a:rPr>
              <a:t>Hat der Arbeitnehmer seine Tätigkeit länger als einen Monat im Ausland zu verrichten, so hat der </a:t>
            </a:r>
            <a:r>
              <a:rPr kumimoji="0" lang="de-DE" sz="1400" b="1" i="0" u="none" strike="noStrike" kern="0" cap="none" spc="0" normalizeH="0" baseline="0" noProof="0" dirty="0">
                <a:ln>
                  <a:noFill/>
                </a:ln>
                <a:solidFill>
                  <a:srgbClr val="000000"/>
                </a:solidFill>
                <a:effectLst/>
                <a:uLnTx/>
                <a:uFillTx/>
                <a:latin typeface="Trebuchet MS"/>
                <a:ea typeface="+mn-ea"/>
                <a:cs typeface="+mn-cs"/>
              </a:rPr>
              <a:t>vor seiner Abreise </a:t>
            </a:r>
            <a:r>
              <a:rPr kumimoji="0" lang="de-DE" sz="1400" i="0" u="none" strike="noStrike" kern="0" cap="none" spc="0" normalizeH="0" baseline="0" noProof="0" dirty="0">
                <a:ln>
                  <a:noFill/>
                </a:ln>
                <a:solidFill>
                  <a:srgbClr val="000000"/>
                </a:solidFill>
                <a:effectLst/>
                <a:uLnTx/>
                <a:uFillTx/>
                <a:latin typeface="Trebuchet MS"/>
                <a:ea typeface="+mn-ea"/>
                <a:cs typeface="+mn-cs"/>
              </a:rPr>
              <a:t>auszuhändigende Dienstzettel oder schriftliche Arbeitsvertrag zusätzlich folgende Angaben zu enthalten: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(Ziffer 1) </a:t>
            </a:r>
            <a:r>
              <a:rPr lang="de-DE" sz="1400" b="1" dirty="0"/>
              <a:t>der Staat, in dem die Arbeitsleistung erbracht werden soll und deren voraussichtlichen Dauer</a:t>
            </a:r>
            <a:r>
              <a:rPr lang="de-DE" sz="1400" dirty="0"/>
              <a:t>,</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(Ziffer 2) </a:t>
            </a:r>
            <a:r>
              <a:rPr lang="de-DE" sz="1400" b="1" dirty="0"/>
              <a:t>die Währung, in der das Entgelt auszuzahlen ist,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5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500" dirty="0"/>
          </a:p>
          <a:p>
            <a:pPr algn="just"/>
            <a:endParaRPr lang="de-DE" sz="1500" dirty="0"/>
          </a:p>
          <a:p>
            <a:pPr algn="just"/>
            <a:endParaRPr lang="de-DE" sz="1400" u="sng" dirty="0"/>
          </a:p>
        </p:txBody>
      </p:sp>
    </p:spTree>
    <p:extLst>
      <p:ext uri="{BB962C8B-B14F-4D97-AF65-F5344CB8AC3E}">
        <p14:creationId xmlns:p14="http://schemas.microsoft.com/office/powerpoint/2010/main" val="2371824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BE698-A1AB-C963-E6CA-F1C7AABA8C8E}"/>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0B9A1F63-68A6-DBF2-1A88-252CA779C863}"/>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AD54F66E-7DFF-BAA4-54A7-899A125180BF}"/>
              </a:ext>
            </a:extLst>
          </p:cNvPr>
          <p:cNvSpPr>
            <a:spLocks noGrp="1"/>
          </p:cNvSpPr>
          <p:nvPr>
            <p:ph idx="1"/>
          </p:nvPr>
        </p:nvSpPr>
        <p:spPr>
          <a:xfrm>
            <a:off x="566739" y="975922"/>
            <a:ext cx="7214509" cy="3573701"/>
          </a:xfrm>
        </p:spPr>
        <p:txBody>
          <a:bodyPr>
            <a:normAutofit/>
          </a:bodyPr>
          <a:lstStyle/>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500" dirty="0"/>
              <a:t>(Ziffer 4) allfällige zusätzliche Vergütung für die Auslandstätigkeit </a:t>
            </a:r>
            <a:r>
              <a:rPr lang="de-DE" sz="1500" b="1" dirty="0"/>
              <a:t>einschließlich eines höheren Mindestentgelts nach den lohnrechtlichen Bestimmungen des Staates, in dem die Arbeitsleistung erbracht wird,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500" b="1" dirty="0"/>
              <a:t>(Ziffer 5 neu!) allfälliger Aufwandersatz nach anwendbaren österreichischen Bestimmungen und nach den Bestimmungen des Staates der Auslandstätigkeit,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500" b="1" dirty="0"/>
              <a:t>(Ziffer 6 neu!) einen Hinweis auf die Website des Staates der Auslandstätigkeit nach Art. 5 Abs. 2 der Richtlinie 2014/67/EU zur Durchsetzung der Richtlinie 96/71/EG über die Entsendung von Arbeitnehmern im Rahmen der Erbringung von Dienstleistungen und zur Änderung der Verordnung (EU) Nr. 1024/2012 über die Verwaltungszusammenarbeit mit Hilfe des </a:t>
            </a:r>
            <a:r>
              <a:rPr lang="de-DE" sz="1500" b="1" dirty="0" err="1"/>
              <a:t>BinnenmarktInformationssystems</a:t>
            </a:r>
            <a:r>
              <a:rPr lang="de-DE" sz="1500" b="1" dirty="0"/>
              <a:t>, </a:t>
            </a:r>
            <a:r>
              <a:rPr lang="de-DE" sz="1500" b="1" dirty="0" err="1"/>
              <a:t>ABl.</a:t>
            </a:r>
            <a:r>
              <a:rPr lang="de-DE" sz="1500" b="1" dirty="0"/>
              <a:t> Nr. L 159 vom 28.05.2014, S. 11.</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5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5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500" dirty="0"/>
          </a:p>
          <a:p>
            <a:pPr algn="just"/>
            <a:endParaRPr lang="de-DE" sz="1500" dirty="0"/>
          </a:p>
          <a:p>
            <a:pPr algn="just"/>
            <a:endParaRPr lang="de-DE" sz="1400" u="sng" dirty="0"/>
          </a:p>
        </p:txBody>
      </p:sp>
    </p:spTree>
    <p:extLst>
      <p:ext uri="{BB962C8B-B14F-4D97-AF65-F5344CB8AC3E}">
        <p14:creationId xmlns:p14="http://schemas.microsoft.com/office/powerpoint/2010/main" val="718942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6C03F-54C5-C8BE-81FF-C70A1766C2D9}"/>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AE55D4FB-4710-22DF-E84F-241D77881AD5}"/>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3FAFC511-B9E2-8E63-E45C-08A125D8A588}"/>
              </a:ext>
            </a:extLst>
          </p:cNvPr>
          <p:cNvSpPr>
            <a:spLocks noGrp="1"/>
          </p:cNvSpPr>
          <p:nvPr>
            <p:ph idx="1"/>
          </p:nvPr>
        </p:nvSpPr>
        <p:spPr>
          <a:xfrm>
            <a:off x="566739" y="956327"/>
            <a:ext cx="7214509" cy="357370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Keine Verpflichtung zur Aushändigung eines Dienstzettels besteht, wenn</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b="1" strike="sngStrike" dirty="0"/>
              <a:t>1. die Dauer des Arbeitsverhältnisses höchstens einen Monat beträgt oder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1. ein schriftlicher Arbeitsvertrag ausgehändigt wurde, der alle in Abs. 2 und 3 genannten Angaben enthält, oder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2. bei Auslandstätigkeit die in Abs. 3 genannten Angaben in anderen schriftlichen Unterlagen enthalten sind.“</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400" dirty="0"/>
          </a:p>
          <a:p>
            <a:pPr algn="just"/>
            <a:r>
              <a:rPr lang="de-DE" sz="1400" dirty="0"/>
              <a:t>Jede Änderung der Angaben ist dem Arbeitnehmer unverzüglich, </a:t>
            </a:r>
            <a:r>
              <a:rPr lang="de-DE" sz="1400" b="1" dirty="0"/>
              <a:t>spätestens jedoch einen Monat nach ihrer Wirksamkeit am Tag ihres Wirksamwerdens schriftlich mitzuteilen</a:t>
            </a:r>
          </a:p>
          <a:p>
            <a:pPr algn="just"/>
            <a:endParaRPr lang="de-DE" sz="1400" u="sng" dirty="0"/>
          </a:p>
        </p:txBody>
      </p:sp>
    </p:spTree>
    <p:extLst>
      <p:ext uri="{BB962C8B-B14F-4D97-AF65-F5344CB8AC3E}">
        <p14:creationId xmlns:p14="http://schemas.microsoft.com/office/powerpoint/2010/main" val="2535435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2518DB-703C-4900-45D2-8E991CD3A79D}"/>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9E89F2A2-7750-0534-13F3-2130D06516C6}"/>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62F90D49-09D6-157A-8E1D-6816851CF6E8}"/>
              </a:ext>
            </a:extLst>
          </p:cNvPr>
          <p:cNvSpPr>
            <a:spLocks noGrp="1"/>
          </p:cNvSpPr>
          <p:nvPr>
            <p:ph idx="1"/>
          </p:nvPr>
        </p:nvSpPr>
        <p:spPr>
          <a:xfrm>
            <a:off x="566739" y="943264"/>
            <a:ext cx="7214509" cy="357370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b="1" u="sng" dirty="0"/>
              <a:t>Mehrfachbeschäftigung (neu!):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 2i.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(1) Der Arbeitnehmer ist berechtigt, ein Arbeitsverhältnis mit anderen Arbeitgebern einzugehen. Der Arbeitnehmer darf deswegen nicht benachteiligt werden.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(2) Der Arbeitgeber kann im Einzelfall verlangen, dass der Arbeitnehmer die Beschäftigung in einem weiteren Arbeitsverhältnis unterlässt, die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1. mit arbeitszeitrechtlichen Bestimmungen nicht vereinbar ist oder </a:t>
            </a:r>
          </a:p>
          <a:p>
            <a:pPr marR="0" lvl="0" algn="just" defTabSz="914400" rtl="0" eaLnBrk="1" fontAlgn="base" latinLnBrk="0" hangingPunct="1">
              <a:lnSpc>
                <a:spcPts val="1900"/>
              </a:lnSpc>
              <a:spcBef>
                <a:spcPct val="20000"/>
              </a:spcBef>
              <a:spcAft>
                <a:spcPct val="0"/>
              </a:spcAft>
              <a:buClr>
                <a:srgbClr val="ED1C24"/>
              </a:buClr>
              <a:buSzTx/>
              <a:tabLst/>
              <a:defRPr/>
            </a:pPr>
            <a:r>
              <a:rPr lang="de-DE" sz="1400" dirty="0"/>
              <a:t>2. der Verwendung im bestehenden Arbeitsverhältnis abträglich ist.</a:t>
            </a:r>
          </a:p>
          <a:p>
            <a:pPr marR="0" lvl="0" algn="just" defTabSz="914400" rtl="0" eaLnBrk="1" fontAlgn="base" latinLnBrk="0" hangingPunct="1">
              <a:lnSpc>
                <a:spcPts val="1900"/>
              </a:lnSpc>
              <a:spcBef>
                <a:spcPct val="20000"/>
              </a:spcBef>
              <a:spcAft>
                <a:spcPct val="0"/>
              </a:spcAft>
              <a:buClr>
                <a:srgbClr val="ED1C24"/>
              </a:buClr>
              <a:buSzTx/>
              <a:tabLst/>
              <a:defRPr/>
            </a:pPr>
            <a:endParaRPr lang="de-DE" sz="15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500" dirty="0"/>
              <a:t> </a:t>
            </a:r>
            <a:endParaRPr lang="de-DE" sz="1400" u="sng" dirty="0"/>
          </a:p>
        </p:txBody>
      </p:sp>
    </p:spTree>
    <p:extLst>
      <p:ext uri="{BB962C8B-B14F-4D97-AF65-F5344CB8AC3E}">
        <p14:creationId xmlns:p14="http://schemas.microsoft.com/office/powerpoint/2010/main" val="2965466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BA0FB-527F-403E-97CF-EAEEE08B4C75}"/>
            </a:ext>
          </a:extLst>
        </p:cNvPr>
        <p:cNvGrpSpPr/>
        <p:nvPr/>
      </p:nvGrpSpPr>
      <p:grpSpPr>
        <a:xfrm>
          <a:off x="0" y="0"/>
          <a:ext cx="0" cy="0"/>
          <a:chOff x="0" y="0"/>
          <a:chExt cx="0" cy="0"/>
        </a:xfrm>
      </p:grpSpPr>
      <p:sp>
        <p:nvSpPr>
          <p:cNvPr id="5" name="Titel 4">
            <a:extLst>
              <a:ext uri="{FF2B5EF4-FFF2-40B4-BE49-F238E27FC236}">
                <a16:creationId xmlns:a16="http://schemas.microsoft.com/office/drawing/2014/main" id="{F99B8AD1-1A3F-D224-F4AE-5E8FB8B33A0B}"/>
              </a:ext>
            </a:extLst>
          </p:cNvPr>
          <p:cNvSpPr>
            <a:spLocks noGrp="1"/>
          </p:cNvSpPr>
          <p:nvPr>
            <p:ph type="title"/>
          </p:nvPr>
        </p:nvSpPr>
        <p:spPr/>
        <p:txBody>
          <a:bodyPr/>
          <a:lstStyle/>
          <a:p>
            <a:r>
              <a:rPr lang="de-DE" sz="2000" dirty="0"/>
              <a:t>Änderungen im Arbeitsvertragsrechts-Anpassungsgesetz (§ 2 AVRAG)</a:t>
            </a:r>
          </a:p>
        </p:txBody>
      </p:sp>
      <p:sp>
        <p:nvSpPr>
          <p:cNvPr id="6" name="Inhaltsplatzhalter 5">
            <a:extLst>
              <a:ext uri="{FF2B5EF4-FFF2-40B4-BE49-F238E27FC236}">
                <a16:creationId xmlns:a16="http://schemas.microsoft.com/office/drawing/2014/main" id="{0C9133E0-D8A5-864C-DFC6-5E73EEC06203}"/>
              </a:ext>
            </a:extLst>
          </p:cNvPr>
          <p:cNvSpPr>
            <a:spLocks noGrp="1"/>
          </p:cNvSpPr>
          <p:nvPr>
            <p:ph idx="1"/>
          </p:nvPr>
        </p:nvSpPr>
        <p:spPr>
          <a:xfrm>
            <a:off x="566739" y="969391"/>
            <a:ext cx="7214509" cy="3573701"/>
          </a:xfrm>
        </p:spPr>
        <p:txBody>
          <a:bodyPr>
            <a:normAutofit/>
          </a:bodyPr>
          <a:lstStyle/>
          <a:p>
            <a:pPr marR="0" lvl="0" algn="just" defTabSz="914400" rtl="0" eaLnBrk="1" fontAlgn="base" latinLnBrk="0" hangingPunct="1">
              <a:lnSpc>
                <a:spcPts val="1900"/>
              </a:lnSpc>
              <a:spcBef>
                <a:spcPct val="20000"/>
              </a:spcBef>
              <a:spcAft>
                <a:spcPct val="0"/>
              </a:spcAft>
              <a:buClr>
                <a:srgbClr val="ED1C24"/>
              </a:buClr>
              <a:buSzTx/>
              <a:tabLst/>
              <a:defRPr/>
            </a:pPr>
            <a:r>
              <a:rPr lang="de-DE" sz="1400" i="1" u="sng" dirty="0"/>
              <a:t>Keine Vereinbarkeit mit arbeitszeitrechtlichen Bestimmungen: </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i="1" dirty="0"/>
              <a:t>b</a:t>
            </a:r>
            <a:r>
              <a:rPr lang="de-DE" sz="1400" dirty="0"/>
              <a:t>ei Vorliegen mehrerer Beschäftigungsverhältnisse dürfen alle Beschäftigungen zusammen die im Arbeitszeitgesetz vorgesehenen Höchstgrenzen der Arbeitszeit gem. § 2 Abs. 2 zweiter Satz AZG nicht überschreiten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R="0" lvl="0" algn="just" defTabSz="914400" rtl="0" eaLnBrk="1" fontAlgn="base" latinLnBrk="0" hangingPunct="1">
              <a:lnSpc>
                <a:spcPts val="1900"/>
              </a:lnSpc>
              <a:spcBef>
                <a:spcPct val="20000"/>
              </a:spcBef>
              <a:spcAft>
                <a:spcPct val="0"/>
              </a:spcAft>
              <a:buClr>
                <a:srgbClr val="ED1C24"/>
              </a:buClr>
              <a:buSzTx/>
              <a:tabLst/>
              <a:defRPr/>
            </a:pPr>
            <a:r>
              <a:rPr lang="de-DE" sz="1400" u="sng" dirty="0"/>
              <a:t>Nachteilige (abträgliche) Verwendung wirkt sich auf bestehendes Arbeitsverhältnis aus: </a:t>
            </a:r>
          </a:p>
          <a:p>
            <a:pPr marL="285750" indent="-285750" algn="just">
              <a:buFont typeface="Arial" panose="020B0604020202020204" pitchFamily="34" charset="0"/>
              <a:buChar char="•"/>
              <a:defRPr/>
            </a:pPr>
            <a:r>
              <a:rPr lang="de-DE" sz="1400" dirty="0"/>
              <a:t>eine aus der Mehrbelastung resultierende Gefährdung für die Gesundheit und Sicherheit (Arbeitnehmerschutz)</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neu aufgenommenes Arbeitsverhältnis im selben Gewerbe (Konkurrenz)</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r>
              <a:rPr lang="de-DE" sz="1400" dirty="0"/>
              <a:t>Preisgabe von Geschäftsgeheimnissen</a:t>
            </a:r>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a:p>
            <a:pPr marL="285750" marR="0" lvl="0" indent="-285750" algn="just" defTabSz="914400" rtl="0" eaLnBrk="1" fontAlgn="base" latinLnBrk="0" hangingPunct="1">
              <a:lnSpc>
                <a:spcPts val="1900"/>
              </a:lnSpc>
              <a:spcBef>
                <a:spcPct val="20000"/>
              </a:spcBef>
              <a:spcAft>
                <a:spcPct val="0"/>
              </a:spcAft>
              <a:buClr>
                <a:srgbClr val="ED1C24"/>
              </a:buClr>
              <a:buSzTx/>
              <a:buFont typeface="Arial" panose="020B0604020202020204" pitchFamily="34" charset="0"/>
              <a:buChar char="•"/>
              <a:tabLst/>
              <a:defRPr/>
            </a:pPr>
            <a:endParaRPr lang="de-DE" sz="1400" dirty="0"/>
          </a:p>
        </p:txBody>
      </p:sp>
    </p:spTree>
    <p:extLst>
      <p:ext uri="{BB962C8B-B14F-4D97-AF65-F5344CB8AC3E}">
        <p14:creationId xmlns:p14="http://schemas.microsoft.com/office/powerpoint/2010/main" val="2513451529"/>
      </p:ext>
    </p:extLst>
  </p:cSld>
  <p:clrMapOvr>
    <a:masterClrMapping/>
  </p:clrMapOvr>
</p:sld>
</file>

<file path=ppt/theme/theme1.xml><?xml version="1.0" encoding="utf-8"?>
<a:theme xmlns:a="http://schemas.openxmlformats.org/drawingml/2006/main" name="WKO Standard grau">
  <a:themeElements>
    <a:clrScheme name="Benutzerdefiniert 1">
      <a:dk1>
        <a:srgbClr val="000000"/>
      </a:dk1>
      <a:lt1>
        <a:srgbClr val="FFFFFF"/>
      </a:lt1>
      <a:dk2>
        <a:srgbClr val="000000"/>
      </a:dk2>
      <a:lt2>
        <a:srgbClr val="DDDDDD"/>
      </a:lt2>
      <a:accent1>
        <a:srgbClr val="E6EAF0"/>
      </a:accent1>
      <a:accent2>
        <a:srgbClr val="005A80"/>
      </a:accent2>
      <a:accent3>
        <a:srgbClr val="FFFFFF"/>
      </a:accent3>
      <a:accent4>
        <a:srgbClr val="000000"/>
      </a:accent4>
      <a:accent5>
        <a:srgbClr val="F0F3F6"/>
      </a:accent5>
      <a:accent6>
        <a:srgbClr val="0089C3"/>
      </a:accent6>
      <a:hlink>
        <a:srgbClr val="4C5D68"/>
      </a:hlink>
      <a:folHlink>
        <a:srgbClr val="4C5D68"/>
      </a:folHlink>
    </a:clrScheme>
    <a:fontScheme name="Profil">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
      <a:clrScheme name="Profil 10">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00"/>
        </a:hlink>
        <a:folHlink>
          <a:srgbClr val="003366"/>
        </a:folHlink>
      </a:clrScheme>
      <a:clrMap bg1="lt1" tx1="dk1" bg2="lt2" tx2="dk2" accent1="accent1" accent2="accent2" accent3="accent3" accent4="accent4" accent5="accent5" accent6="accent6" hlink="hlink" folHlink="folHlink"/>
    </a:extraClrScheme>
    <a:extraClrScheme>
      <a:clrScheme name="Profil 11">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Profil 12">
        <a:dk1>
          <a:srgbClr val="000000"/>
        </a:dk1>
        <a:lt1>
          <a:srgbClr val="FFFFFF"/>
        </a:lt1>
        <a:dk2>
          <a:srgbClr val="000000"/>
        </a:dk2>
        <a:lt2>
          <a:srgbClr val="DDDDDD"/>
        </a:lt2>
        <a:accent1>
          <a:srgbClr val="A3B2C1"/>
        </a:accent1>
        <a:accent2>
          <a:srgbClr val="FF0000"/>
        </a:accent2>
        <a:accent3>
          <a:srgbClr val="FFFFFF"/>
        </a:accent3>
        <a:accent4>
          <a:srgbClr val="000000"/>
        </a:accent4>
        <a:accent5>
          <a:srgbClr val="CED5DD"/>
        </a:accent5>
        <a:accent6>
          <a:srgbClr val="E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
      <a:clrScheme name="Profil 13">
        <a:dk1>
          <a:srgbClr val="000000"/>
        </a:dk1>
        <a:lt1>
          <a:srgbClr val="FFFFFF"/>
        </a:lt1>
        <a:dk2>
          <a:srgbClr val="000000"/>
        </a:dk2>
        <a:lt2>
          <a:srgbClr val="DDDDDD"/>
        </a:lt2>
        <a:accent1>
          <a:srgbClr val="A3B2C1"/>
        </a:accent1>
        <a:accent2>
          <a:srgbClr val="FF0000"/>
        </a:accent2>
        <a:accent3>
          <a:srgbClr val="FFFFFF"/>
        </a:accent3>
        <a:accent4>
          <a:srgbClr val="000000"/>
        </a:accent4>
        <a:accent5>
          <a:srgbClr val="CED5DD"/>
        </a:accent5>
        <a:accent6>
          <a:srgbClr val="E70000"/>
        </a:accent6>
        <a:hlink>
          <a:srgbClr val="4C5D68"/>
        </a:hlink>
        <a:folHlink>
          <a:srgbClr val="4C5D68"/>
        </a:folHlink>
      </a:clrScheme>
      <a:clrMap bg1="lt1" tx1="dk1" bg2="lt2" tx2="dk2" accent1="accent1" accent2="accent2" accent3="accent3" accent4="accent4" accent5="accent5" accent6="accent6" hlink="hlink" folHlink="folHlink"/>
    </a:extraClrScheme>
    <a:extraClrScheme>
      <a:clrScheme name="Profil 14">
        <a:dk1>
          <a:srgbClr val="000000"/>
        </a:dk1>
        <a:lt1>
          <a:srgbClr val="FFFFFF"/>
        </a:lt1>
        <a:dk2>
          <a:srgbClr val="000000"/>
        </a:dk2>
        <a:lt2>
          <a:srgbClr val="DDDDDD"/>
        </a:lt2>
        <a:accent1>
          <a:srgbClr val="E6EAF0"/>
        </a:accent1>
        <a:accent2>
          <a:srgbClr val="FF0000"/>
        </a:accent2>
        <a:accent3>
          <a:srgbClr val="FFFFFF"/>
        </a:accent3>
        <a:accent4>
          <a:srgbClr val="000000"/>
        </a:accent4>
        <a:accent5>
          <a:srgbClr val="F0F3F6"/>
        </a:accent5>
        <a:accent6>
          <a:srgbClr val="E70000"/>
        </a:accent6>
        <a:hlink>
          <a:srgbClr val="4C5D68"/>
        </a:hlink>
        <a:folHlink>
          <a:srgbClr val="4C5D6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ewerbe_Handwerk_Vorlage" id="{E6EDF7FA-FB7F-6B48-B4D0-7D81E1389571}" vid="{FFAFF4CA-DB79-0F4A-AF9B-4228E442226D}"/>
    </a:ext>
  </a:extLst>
</a:theme>
</file>

<file path=ppt/theme/theme2.xml><?xml version="1.0" encoding="utf-8"?>
<a:theme xmlns:a="http://schemas.openxmlformats.org/drawingml/2006/main" name="WKO Standard weiß">
  <a:themeElements>
    <a:clrScheme name="Benutzerdefiniert 1">
      <a:dk1>
        <a:srgbClr val="000000"/>
      </a:dk1>
      <a:lt1>
        <a:srgbClr val="FFFFFF"/>
      </a:lt1>
      <a:dk2>
        <a:srgbClr val="000000"/>
      </a:dk2>
      <a:lt2>
        <a:srgbClr val="DDDDDD"/>
      </a:lt2>
      <a:accent1>
        <a:srgbClr val="E6EAF0"/>
      </a:accent1>
      <a:accent2>
        <a:srgbClr val="005A80"/>
      </a:accent2>
      <a:accent3>
        <a:srgbClr val="FFFFFF"/>
      </a:accent3>
      <a:accent4>
        <a:srgbClr val="000000"/>
      </a:accent4>
      <a:accent5>
        <a:srgbClr val="F0F3F6"/>
      </a:accent5>
      <a:accent6>
        <a:srgbClr val="0089C3"/>
      </a:accent6>
      <a:hlink>
        <a:srgbClr val="4C5D68"/>
      </a:hlink>
      <a:folHlink>
        <a:srgbClr val="4C5D68"/>
      </a:folHlink>
    </a:clrScheme>
    <a:fontScheme name="Profil">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
      <a:clrScheme name="Profil 10">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00"/>
        </a:hlink>
        <a:folHlink>
          <a:srgbClr val="003366"/>
        </a:folHlink>
      </a:clrScheme>
      <a:clrMap bg1="lt1" tx1="dk1" bg2="lt2" tx2="dk2" accent1="accent1" accent2="accent2" accent3="accent3" accent4="accent4" accent5="accent5" accent6="accent6" hlink="hlink" folHlink="folHlink"/>
    </a:extraClrScheme>
    <a:extraClrScheme>
      <a:clrScheme name="Profil 11">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Profil 12">
        <a:dk1>
          <a:srgbClr val="000000"/>
        </a:dk1>
        <a:lt1>
          <a:srgbClr val="FFFFFF"/>
        </a:lt1>
        <a:dk2>
          <a:srgbClr val="000000"/>
        </a:dk2>
        <a:lt2>
          <a:srgbClr val="DDDDDD"/>
        </a:lt2>
        <a:accent1>
          <a:srgbClr val="A3B2C1"/>
        </a:accent1>
        <a:accent2>
          <a:srgbClr val="FF0000"/>
        </a:accent2>
        <a:accent3>
          <a:srgbClr val="FFFFFF"/>
        </a:accent3>
        <a:accent4>
          <a:srgbClr val="000000"/>
        </a:accent4>
        <a:accent5>
          <a:srgbClr val="CED5DD"/>
        </a:accent5>
        <a:accent6>
          <a:srgbClr val="E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
      <a:clrScheme name="Profil 13">
        <a:dk1>
          <a:srgbClr val="000000"/>
        </a:dk1>
        <a:lt1>
          <a:srgbClr val="FFFFFF"/>
        </a:lt1>
        <a:dk2>
          <a:srgbClr val="000000"/>
        </a:dk2>
        <a:lt2>
          <a:srgbClr val="DDDDDD"/>
        </a:lt2>
        <a:accent1>
          <a:srgbClr val="A3B2C1"/>
        </a:accent1>
        <a:accent2>
          <a:srgbClr val="FF0000"/>
        </a:accent2>
        <a:accent3>
          <a:srgbClr val="FFFFFF"/>
        </a:accent3>
        <a:accent4>
          <a:srgbClr val="000000"/>
        </a:accent4>
        <a:accent5>
          <a:srgbClr val="CED5DD"/>
        </a:accent5>
        <a:accent6>
          <a:srgbClr val="E70000"/>
        </a:accent6>
        <a:hlink>
          <a:srgbClr val="4C5D68"/>
        </a:hlink>
        <a:folHlink>
          <a:srgbClr val="4C5D68"/>
        </a:folHlink>
      </a:clrScheme>
      <a:clrMap bg1="lt1" tx1="dk1" bg2="lt2" tx2="dk2" accent1="accent1" accent2="accent2" accent3="accent3" accent4="accent4" accent5="accent5" accent6="accent6" hlink="hlink" folHlink="folHlink"/>
    </a:extraClrScheme>
    <a:extraClrScheme>
      <a:clrScheme name="Profil 14">
        <a:dk1>
          <a:srgbClr val="000000"/>
        </a:dk1>
        <a:lt1>
          <a:srgbClr val="FFFFFF"/>
        </a:lt1>
        <a:dk2>
          <a:srgbClr val="000000"/>
        </a:dk2>
        <a:lt2>
          <a:srgbClr val="DDDDDD"/>
        </a:lt2>
        <a:accent1>
          <a:srgbClr val="E6EAF0"/>
        </a:accent1>
        <a:accent2>
          <a:srgbClr val="FF0000"/>
        </a:accent2>
        <a:accent3>
          <a:srgbClr val="FFFFFF"/>
        </a:accent3>
        <a:accent4>
          <a:srgbClr val="000000"/>
        </a:accent4>
        <a:accent5>
          <a:srgbClr val="F0F3F6"/>
        </a:accent5>
        <a:accent6>
          <a:srgbClr val="E70000"/>
        </a:accent6>
        <a:hlink>
          <a:srgbClr val="4C5D68"/>
        </a:hlink>
        <a:folHlink>
          <a:srgbClr val="4C5D6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ewerbe_Handwerk_Vorlage" id="{E6EDF7FA-FB7F-6B48-B4D0-7D81E1389571}" vid="{EC196068-2485-0B4C-BA15-E924D5E5AB80}"/>
    </a:ext>
  </a:ext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PowerPoint-Vorlage_Gewerbe_Handwerk</Template>
  <TotalTime>0</TotalTime>
  <Words>2569</Words>
  <Application>Microsoft Office PowerPoint</Application>
  <PresentationFormat>Bildschirmpräsentation (16:9)</PresentationFormat>
  <Paragraphs>195</Paragraphs>
  <Slides>25</Slides>
  <Notes>2</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25</vt:i4>
      </vt:variant>
    </vt:vector>
  </HeadingPairs>
  <TitlesOfParts>
    <vt:vector size="33" baseType="lpstr">
      <vt:lpstr>Arial</vt:lpstr>
      <vt:lpstr>Symbol</vt:lpstr>
      <vt:lpstr>Times New Roman</vt:lpstr>
      <vt:lpstr>Trebuchet MS</vt:lpstr>
      <vt:lpstr>Verdana</vt:lpstr>
      <vt:lpstr>Wingdings</vt:lpstr>
      <vt:lpstr>WKO Standard grau</vt:lpstr>
      <vt:lpstr>WKO Standard weiß</vt:lpstr>
      <vt:lpstr>Webinar  </vt:lpstr>
      <vt:lpstr>Grundlage der Änderungen </vt:lpstr>
      <vt:lpstr>Änderungen im Arbeitsvertragsrechts-Anpassungsgesetz (§ 2 AVRAG)</vt:lpstr>
      <vt:lpstr>Änderungen im Arbeitsvertragsrechts-Anpassungsgesetz (§ 2 AVRAG)</vt:lpstr>
      <vt:lpstr>Änderungen im Arbeitsvertragsrechts-Anpassungsgesetz (§ 2 AVRAG)</vt:lpstr>
      <vt:lpstr>Änderungen im Arbeitsvertragsrechts-Anpassungsgesetz (§ 2 AVRAG)</vt:lpstr>
      <vt:lpstr>Änderungen im Arbeitsvertragsrechts-Anpassungsgesetz (§ 2 AVRAG)</vt:lpstr>
      <vt:lpstr>Änderungen im Arbeitsvertragsrechts-Anpassungsgesetz (§ 2 AVRAG)</vt:lpstr>
      <vt:lpstr>Änderungen im Arbeitsvertragsrechts-Anpassungsgesetz (§ 2 AVRAG)</vt:lpstr>
      <vt:lpstr>Änderungen im Arbeitsvertragsrechts-Anpassungsgesetz  (§ 7a AVRAG)</vt:lpstr>
      <vt:lpstr>Änderungen im Arbeitsvertragsrechts-Anpassungsgesetz  (§ 11b AVRAG)</vt:lpstr>
      <vt:lpstr>Änderungen im Arbeitsvertragsrechts-Anpassungsgesetz  (§ 15 AVRAG)</vt:lpstr>
      <vt:lpstr>Änderungen im Arbeitskräfteüberlassungsgesetz ( § 11 AÜG) </vt:lpstr>
      <vt:lpstr>Änderungen im Arbeitskräfteüberlassungsgesetz  (§ 11 Abs. 5 und 6 AÜG) </vt:lpstr>
      <vt:lpstr>Änderungen im Arbeitskräfteüberlassungsgesetz  (§ 11 Abs. 5 und 6 AÜG) </vt:lpstr>
      <vt:lpstr>Änderungen im Arbeitskräfteüberlassungsgesetz  (§ 11 Abs. 7 AÜG) </vt:lpstr>
      <vt:lpstr>Änderungen im Arbeitskräfteüberlassungsgesetz  (§ 11 Abs. 7 AÜG) </vt:lpstr>
      <vt:lpstr>Gesetzliche Grundlagen für die Krankmeldung</vt:lpstr>
      <vt:lpstr>Krankmeldung (Form der Mitteilung) </vt:lpstr>
      <vt:lpstr>Krankmeldung (AN – Beschäftiger - Arbeitskräfteüberlasser)</vt:lpstr>
      <vt:lpstr>Arbeitsunfähigkeitsbestätigung (Krankenstandbestätigung) </vt:lpstr>
      <vt:lpstr>Arbeitsunfähigkeitsbestätigung (Krankenstandbestätigung) aus dem Ausland  </vt:lpstr>
      <vt:lpstr>Arbeitsunfähigkeitsbestätigung (Krankenstandbestätigung) aus dem Ausland  </vt:lpstr>
      <vt:lpstr>PowerPoint-Präsentation</vt:lpstr>
      <vt:lpstr>PowerPoint-Präsentation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2018-07-30T13:19:04Z</dcterms:created>
  <dcterms:modified xsi:type="dcterms:W3CDTF">2024-04-08T11:05:39Z</dcterms:modified>
</cp:coreProperties>
</file>