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663" r:id="rId5"/>
  </p:sldMasterIdLst>
  <p:notesMasterIdLst>
    <p:notesMasterId r:id="rId21"/>
  </p:notesMasterIdLst>
  <p:sldIdLst>
    <p:sldId id="257" r:id="rId6"/>
    <p:sldId id="260" r:id="rId7"/>
    <p:sldId id="330" r:id="rId8"/>
    <p:sldId id="258" r:id="rId9"/>
    <p:sldId id="293" r:id="rId10"/>
    <p:sldId id="282" r:id="rId11"/>
    <p:sldId id="292" r:id="rId12"/>
    <p:sldId id="320" r:id="rId13"/>
    <p:sldId id="324" r:id="rId14"/>
    <p:sldId id="323" r:id="rId15"/>
    <p:sldId id="329" r:id="rId16"/>
    <p:sldId id="319" r:id="rId17"/>
    <p:sldId id="287" r:id="rId18"/>
    <p:sldId id="263" r:id="rId19"/>
    <p:sldId id="331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B78A"/>
    <a:srgbClr val="98B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F298B4-0D81-4407-B3B2-41993DC3E4B4}" v="32" dt="2024-10-23T08:18:59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80387" autoAdjust="0"/>
  </p:normalViewPr>
  <p:slideViewPr>
    <p:cSldViewPr snapToGrid="0" showGuides="1">
      <p:cViewPr varScale="1">
        <p:scale>
          <a:sx n="108" d="100"/>
          <a:sy n="108" d="100"/>
        </p:scale>
        <p:origin x="642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Fritz | Fritz-Consulting" userId="314e4ddf-860a-42cd-9f70-34f584dad675" providerId="ADAL" clId="{8EB5EC4B-D957-4A71-8184-A3FB9EA2A6A1}"/>
    <pc:docChg chg="modSld">
      <pc:chgData name="Stefan Fritz | Fritz-Consulting" userId="314e4ddf-860a-42cd-9f70-34f584dad675" providerId="ADAL" clId="{8EB5EC4B-D957-4A71-8184-A3FB9EA2A6A1}" dt="2024-10-15T09:00:44.300" v="1" actId="20577"/>
      <pc:docMkLst>
        <pc:docMk/>
      </pc:docMkLst>
      <pc:sldChg chg="modSp mod">
        <pc:chgData name="Stefan Fritz | Fritz-Consulting" userId="314e4ddf-860a-42cd-9f70-34f584dad675" providerId="ADAL" clId="{8EB5EC4B-D957-4A71-8184-A3FB9EA2A6A1}" dt="2024-10-15T09:00:44.300" v="1" actId="20577"/>
        <pc:sldMkLst>
          <pc:docMk/>
          <pc:sldMk cId="3281426380" sldId="324"/>
        </pc:sldMkLst>
        <pc:spChg chg="mod">
          <ac:chgData name="Stefan Fritz | Fritz-Consulting" userId="314e4ddf-860a-42cd-9f70-34f584dad675" providerId="ADAL" clId="{8EB5EC4B-D957-4A71-8184-A3FB9EA2A6A1}" dt="2024-10-15T09:00:44.300" v="1" actId="20577"/>
          <ac:spMkLst>
            <pc:docMk/>
            <pc:sldMk cId="3281426380" sldId="324"/>
            <ac:spMk id="16" creationId="{AFB9FECE-F853-2211-3558-0B28B604A988}"/>
          </ac:spMkLst>
        </pc:spChg>
      </pc:sldChg>
    </pc:docChg>
  </pc:docChgLst>
  <pc:docChgLst>
    <pc:chgData name="Johanna Fritz | Fritz-Consulting" userId="d09908f3-d8a3-4777-a169-898add3ab4d0" providerId="ADAL" clId="{BCF298B4-0D81-4407-B3B2-41993DC3E4B4}"/>
    <pc:docChg chg="undo custSel addSld delSld modSld sldOrd">
      <pc:chgData name="Johanna Fritz | Fritz-Consulting" userId="d09908f3-d8a3-4777-a169-898add3ab4d0" providerId="ADAL" clId="{BCF298B4-0D81-4407-B3B2-41993DC3E4B4}" dt="2024-10-24T07:17:23.077" v="2462"/>
      <pc:docMkLst>
        <pc:docMk/>
      </pc:docMkLst>
      <pc:sldChg chg="modSp del mod">
        <pc:chgData name="Johanna Fritz | Fritz-Consulting" userId="d09908f3-d8a3-4777-a169-898add3ab4d0" providerId="ADAL" clId="{BCF298B4-0D81-4407-B3B2-41993DC3E4B4}" dt="2024-09-24T09:02:23.491" v="17" actId="2696"/>
        <pc:sldMkLst>
          <pc:docMk/>
          <pc:sldMk cId="1488784294" sldId="256"/>
        </pc:sldMkLst>
        <pc:spChg chg="mod">
          <ac:chgData name="Johanna Fritz | Fritz-Consulting" userId="d09908f3-d8a3-4777-a169-898add3ab4d0" providerId="ADAL" clId="{BCF298B4-0D81-4407-B3B2-41993DC3E4B4}" dt="2024-09-24T08:50:49.332" v="1" actId="20577"/>
          <ac:spMkLst>
            <pc:docMk/>
            <pc:sldMk cId="1488784294" sldId="256"/>
            <ac:spMk id="2" creationId="{7BD84774-62B0-2B5F-5AB3-5A51ED7A4776}"/>
          </ac:spMkLst>
        </pc:spChg>
      </pc:sldChg>
      <pc:sldChg chg="modSp new mod">
        <pc:chgData name="Johanna Fritz | Fritz-Consulting" userId="d09908f3-d8a3-4777-a169-898add3ab4d0" providerId="ADAL" clId="{BCF298B4-0D81-4407-B3B2-41993DC3E4B4}" dt="2024-09-26T07:35:59.973" v="830" actId="20577"/>
        <pc:sldMkLst>
          <pc:docMk/>
          <pc:sldMk cId="4201375150" sldId="257"/>
        </pc:sldMkLst>
        <pc:spChg chg="mod">
          <ac:chgData name="Johanna Fritz | Fritz-Consulting" userId="d09908f3-d8a3-4777-a169-898add3ab4d0" providerId="ADAL" clId="{BCF298B4-0D81-4407-B3B2-41993DC3E4B4}" dt="2024-09-26T07:11:10.002" v="507" actId="20577"/>
          <ac:spMkLst>
            <pc:docMk/>
            <pc:sldMk cId="4201375150" sldId="257"/>
            <ac:spMk id="2" creationId="{2608DB91-5623-D2C1-F5D9-F82C03BC7A4B}"/>
          </ac:spMkLst>
        </pc:spChg>
        <pc:spChg chg="mod">
          <ac:chgData name="Johanna Fritz | Fritz-Consulting" userId="d09908f3-d8a3-4777-a169-898add3ab4d0" providerId="ADAL" clId="{BCF298B4-0D81-4407-B3B2-41993DC3E4B4}" dt="2024-09-26T07:35:59.973" v="830" actId="20577"/>
          <ac:spMkLst>
            <pc:docMk/>
            <pc:sldMk cId="4201375150" sldId="257"/>
            <ac:spMk id="3" creationId="{F7F10138-39CB-0946-384B-950D5DC6A3E4}"/>
          </ac:spMkLst>
        </pc:spChg>
      </pc:sldChg>
      <pc:sldChg chg="modSp new mod">
        <pc:chgData name="Johanna Fritz | Fritz-Consulting" userId="d09908f3-d8a3-4777-a169-898add3ab4d0" providerId="ADAL" clId="{BCF298B4-0D81-4407-B3B2-41993DC3E4B4}" dt="2024-10-17T08:08:34.476" v="1860" actId="6549"/>
        <pc:sldMkLst>
          <pc:docMk/>
          <pc:sldMk cId="114700095" sldId="258"/>
        </pc:sldMkLst>
        <pc:spChg chg="mod">
          <ac:chgData name="Johanna Fritz | Fritz-Consulting" userId="d09908f3-d8a3-4777-a169-898add3ab4d0" providerId="ADAL" clId="{BCF298B4-0D81-4407-B3B2-41993DC3E4B4}" dt="2024-09-24T09:03:48.857" v="48" actId="20577"/>
          <ac:spMkLst>
            <pc:docMk/>
            <pc:sldMk cId="114700095" sldId="258"/>
            <ac:spMk id="2" creationId="{3AC88863-000C-BD0B-FDB5-D203ABDFAA26}"/>
          </ac:spMkLst>
        </pc:spChg>
        <pc:spChg chg="mod">
          <ac:chgData name="Johanna Fritz | Fritz-Consulting" userId="d09908f3-d8a3-4777-a169-898add3ab4d0" providerId="ADAL" clId="{BCF298B4-0D81-4407-B3B2-41993DC3E4B4}" dt="2024-10-17T08:08:34.476" v="1860" actId="6549"/>
          <ac:spMkLst>
            <pc:docMk/>
            <pc:sldMk cId="114700095" sldId="258"/>
            <ac:spMk id="3" creationId="{66680AAB-F344-EB4F-BC66-26358E251DA7}"/>
          </ac:spMkLst>
        </pc:spChg>
        <pc:spChg chg="mod">
          <ac:chgData name="Johanna Fritz | Fritz-Consulting" userId="d09908f3-d8a3-4777-a169-898add3ab4d0" providerId="ADAL" clId="{BCF298B4-0D81-4407-B3B2-41993DC3E4B4}" dt="2024-09-26T06:11:54.528" v="367" actId="20577"/>
          <ac:spMkLst>
            <pc:docMk/>
            <pc:sldMk cId="114700095" sldId="258"/>
            <ac:spMk id="4" creationId="{66E7704E-2E48-6AFA-A067-98F38030A1F3}"/>
          </ac:spMkLst>
        </pc:spChg>
      </pc:sldChg>
      <pc:sldChg chg="modSp new del mod">
        <pc:chgData name="Johanna Fritz | Fritz-Consulting" userId="d09908f3-d8a3-4777-a169-898add3ab4d0" providerId="ADAL" clId="{BCF298B4-0D81-4407-B3B2-41993DC3E4B4}" dt="2024-09-26T06:15:06.886" v="423" actId="47"/>
        <pc:sldMkLst>
          <pc:docMk/>
          <pc:sldMk cId="1534219131" sldId="259"/>
        </pc:sldMkLst>
        <pc:spChg chg="mod">
          <ac:chgData name="Johanna Fritz | Fritz-Consulting" userId="d09908f3-d8a3-4777-a169-898add3ab4d0" providerId="ADAL" clId="{BCF298B4-0D81-4407-B3B2-41993DC3E4B4}" dt="2024-09-24T09:03:56.362" v="61" actId="20577"/>
          <ac:spMkLst>
            <pc:docMk/>
            <pc:sldMk cId="1534219131" sldId="259"/>
            <ac:spMk id="2" creationId="{C647D3F0-6849-1C85-F835-411221899EB7}"/>
          </ac:spMkLst>
        </pc:spChg>
      </pc:sldChg>
      <pc:sldChg chg="addSp modSp new mod ord">
        <pc:chgData name="Johanna Fritz | Fritz-Consulting" userId="d09908f3-d8a3-4777-a169-898add3ab4d0" providerId="ADAL" clId="{BCF298B4-0D81-4407-B3B2-41993DC3E4B4}" dt="2024-10-22T08:57:13.767" v="2453" actId="1035"/>
        <pc:sldMkLst>
          <pc:docMk/>
          <pc:sldMk cId="3190340127" sldId="260"/>
        </pc:sldMkLst>
        <pc:spChg chg="mod">
          <ac:chgData name="Johanna Fritz | Fritz-Consulting" userId="d09908f3-d8a3-4777-a169-898add3ab4d0" providerId="ADAL" clId="{BCF298B4-0D81-4407-B3B2-41993DC3E4B4}" dt="2024-09-24T09:03:28.046" v="37" actId="20577"/>
          <ac:spMkLst>
            <pc:docMk/>
            <pc:sldMk cId="3190340127" sldId="260"/>
            <ac:spMk id="2" creationId="{668126F1-6F0E-2442-FB90-2442363407E9}"/>
          </ac:spMkLst>
        </pc:spChg>
        <pc:spChg chg="mod">
          <ac:chgData name="Johanna Fritz | Fritz-Consulting" userId="d09908f3-d8a3-4777-a169-898add3ab4d0" providerId="ADAL" clId="{BCF298B4-0D81-4407-B3B2-41993DC3E4B4}" dt="2024-10-22T08:57:13.767" v="2453" actId="1035"/>
          <ac:spMkLst>
            <pc:docMk/>
            <pc:sldMk cId="3190340127" sldId="260"/>
            <ac:spMk id="3" creationId="{E0404563-284D-2AB1-A970-68798DBD4C95}"/>
          </ac:spMkLst>
        </pc:spChg>
        <pc:spChg chg="add mod">
          <ac:chgData name="Johanna Fritz | Fritz-Consulting" userId="d09908f3-d8a3-4777-a169-898add3ab4d0" providerId="ADAL" clId="{BCF298B4-0D81-4407-B3B2-41993DC3E4B4}" dt="2024-10-22T08:57:13.767" v="2453" actId="1035"/>
          <ac:spMkLst>
            <pc:docMk/>
            <pc:sldMk cId="3190340127" sldId="260"/>
            <ac:spMk id="5" creationId="{A4BC6F82-C357-6C44-896F-D9DBB1567E7D}"/>
          </ac:spMkLst>
        </pc:spChg>
        <pc:picChg chg="add mod">
          <ac:chgData name="Johanna Fritz | Fritz-Consulting" userId="d09908f3-d8a3-4777-a169-898add3ab4d0" providerId="ADAL" clId="{BCF298B4-0D81-4407-B3B2-41993DC3E4B4}" dt="2024-10-22T08:57:13.767" v="2453" actId="1035"/>
          <ac:picMkLst>
            <pc:docMk/>
            <pc:sldMk cId="3190340127" sldId="260"/>
            <ac:picMk id="7" creationId="{A043E6C9-85C1-B5B9-8734-2FCD4C0856CC}"/>
          </ac:picMkLst>
        </pc:picChg>
        <pc:picChg chg="add mod">
          <ac:chgData name="Johanna Fritz | Fritz-Consulting" userId="d09908f3-d8a3-4777-a169-898add3ab4d0" providerId="ADAL" clId="{BCF298B4-0D81-4407-B3B2-41993DC3E4B4}" dt="2024-10-22T08:57:13.767" v="2453" actId="1035"/>
          <ac:picMkLst>
            <pc:docMk/>
            <pc:sldMk cId="3190340127" sldId="260"/>
            <ac:picMk id="9" creationId="{C9683034-E983-FE44-936D-F74E5A19EF69}"/>
          </ac:picMkLst>
        </pc:picChg>
      </pc:sldChg>
      <pc:sldChg chg="modSp new del mod">
        <pc:chgData name="Johanna Fritz | Fritz-Consulting" userId="d09908f3-d8a3-4777-a169-898add3ab4d0" providerId="ADAL" clId="{BCF298B4-0D81-4407-B3B2-41993DC3E4B4}" dt="2024-09-26T07:17:21.541" v="551" actId="2696"/>
        <pc:sldMkLst>
          <pc:docMk/>
          <pc:sldMk cId="1318746805" sldId="261"/>
        </pc:sldMkLst>
        <pc:spChg chg="mod">
          <ac:chgData name="Johanna Fritz | Fritz-Consulting" userId="d09908f3-d8a3-4777-a169-898add3ab4d0" providerId="ADAL" clId="{BCF298B4-0D81-4407-B3B2-41993DC3E4B4}" dt="2024-09-24T09:04:56.565" v="76" actId="20577"/>
          <ac:spMkLst>
            <pc:docMk/>
            <pc:sldMk cId="1318746805" sldId="261"/>
            <ac:spMk id="2" creationId="{95BE238B-9FCE-19EE-002F-6FB15F0F7DC1}"/>
          </ac:spMkLst>
        </pc:spChg>
      </pc:sldChg>
      <pc:sldChg chg="new del">
        <pc:chgData name="Johanna Fritz | Fritz-Consulting" userId="d09908f3-d8a3-4777-a169-898add3ab4d0" providerId="ADAL" clId="{BCF298B4-0D81-4407-B3B2-41993DC3E4B4}" dt="2024-09-24T09:05:07.278" v="78" actId="680"/>
        <pc:sldMkLst>
          <pc:docMk/>
          <pc:sldMk cId="3575746804" sldId="262"/>
        </pc:sldMkLst>
      </pc:sldChg>
      <pc:sldChg chg="modSp new del mod">
        <pc:chgData name="Johanna Fritz | Fritz-Consulting" userId="d09908f3-d8a3-4777-a169-898add3ab4d0" providerId="ADAL" clId="{BCF298B4-0D81-4407-B3B2-41993DC3E4B4}" dt="2024-09-26T07:17:22.850" v="552" actId="47"/>
        <pc:sldMkLst>
          <pc:docMk/>
          <pc:sldMk cId="4188178734" sldId="262"/>
        </pc:sldMkLst>
        <pc:spChg chg="mod">
          <ac:chgData name="Johanna Fritz | Fritz-Consulting" userId="d09908f3-d8a3-4777-a169-898add3ab4d0" providerId="ADAL" clId="{BCF298B4-0D81-4407-B3B2-41993DC3E4B4}" dt="2024-09-24T09:05:15.662" v="86" actId="20577"/>
          <ac:spMkLst>
            <pc:docMk/>
            <pc:sldMk cId="4188178734" sldId="262"/>
            <ac:spMk id="2" creationId="{1FBBA8CD-D554-919C-4E71-9C13F3D0F0CE}"/>
          </ac:spMkLst>
        </pc:spChg>
      </pc:sldChg>
      <pc:sldChg chg="modSp new mod">
        <pc:chgData name="Johanna Fritz | Fritz-Consulting" userId="d09908f3-d8a3-4777-a169-898add3ab4d0" providerId="ADAL" clId="{BCF298B4-0D81-4407-B3B2-41993DC3E4B4}" dt="2024-10-23T08:19:06.018" v="2460" actId="27636"/>
        <pc:sldMkLst>
          <pc:docMk/>
          <pc:sldMk cId="1498842078" sldId="263"/>
        </pc:sldMkLst>
        <pc:spChg chg="mod">
          <ac:chgData name="Johanna Fritz | Fritz-Consulting" userId="d09908f3-d8a3-4777-a169-898add3ab4d0" providerId="ADAL" clId="{BCF298B4-0D81-4407-B3B2-41993DC3E4B4}" dt="2024-09-26T07:22:24.767" v="731" actId="20577"/>
          <ac:spMkLst>
            <pc:docMk/>
            <pc:sldMk cId="1498842078" sldId="263"/>
            <ac:spMk id="2" creationId="{5AB650E8-DD7F-2047-5AB6-6B7B62B8C9C9}"/>
          </ac:spMkLst>
        </pc:spChg>
        <pc:spChg chg="mod">
          <ac:chgData name="Johanna Fritz | Fritz-Consulting" userId="d09908f3-d8a3-4777-a169-898add3ab4d0" providerId="ADAL" clId="{BCF298B4-0D81-4407-B3B2-41993DC3E4B4}" dt="2024-10-23T08:19:06.018" v="2460" actId="27636"/>
          <ac:spMkLst>
            <pc:docMk/>
            <pc:sldMk cId="1498842078" sldId="263"/>
            <ac:spMk id="3" creationId="{A1CBDFAD-B804-57B0-B10B-F030D8F57084}"/>
          </ac:spMkLst>
        </pc:spChg>
        <pc:spChg chg="mod">
          <ac:chgData name="Johanna Fritz | Fritz-Consulting" userId="d09908f3-d8a3-4777-a169-898add3ab4d0" providerId="ADAL" clId="{BCF298B4-0D81-4407-B3B2-41993DC3E4B4}" dt="2024-09-26T07:22:05.887" v="700" actId="20577"/>
          <ac:spMkLst>
            <pc:docMk/>
            <pc:sldMk cId="1498842078" sldId="263"/>
            <ac:spMk id="4" creationId="{E21CB62A-ABE2-0EB7-9A65-814FE8620F28}"/>
          </ac:spMkLst>
        </pc:spChg>
      </pc:sldChg>
      <pc:sldChg chg="addSp delSp modSp add mod modClrScheme chgLayout">
        <pc:chgData name="Johanna Fritz | Fritz-Consulting" userId="d09908f3-d8a3-4777-a169-898add3ab4d0" providerId="ADAL" clId="{BCF298B4-0D81-4407-B3B2-41993DC3E4B4}" dt="2024-10-17T08:09:51.217" v="1930" actId="20577"/>
        <pc:sldMkLst>
          <pc:docMk/>
          <pc:sldMk cId="770269788" sldId="282"/>
        </pc:sldMkLst>
        <pc:spChg chg="mod ord">
          <ac:chgData name="Johanna Fritz | Fritz-Consulting" userId="d09908f3-d8a3-4777-a169-898add3ab4d0" providerId="ADAL" clId="{BCF298B4-0D81-4407-B3B2-41993DC3E4B4}" dt="2024-09-26T06:15:03.213" v="421" actId="700"/>
          <ac:spMkLst>
            <pc:docMk/>
            <pc:sldMk cId="770269788" sldId="282"/>
            <ac:spMk id="2" creationId="{E2D2BEDB-EF28-8D22-8A86-9EAE77642302}"/>
          </ac:spMkLst>
        </pc:spChg>
        <pc:spChg chg="mod ord">
          <ac:chgData name="Johanna Fritz | Fritz-Consulting" userId="d09908f3-d8a3-4777-a169-898add3ab4d0" providerId="ADAL" clId="{BCF298B4-0D81-4407-B3B2-41993DC3E4B4}" dt="2024-10-17T08:09:51.217" v="1930" actId="20577"/>
          <ac:spMkLst>
            <pc:docMk/>
            <pc:sldMk cId="770269788" sldId="282"/>
            <ac:spMk id="3" creationId="{58DB589F-353E-0031-B80D-5CCE4C65EB5B}"/>
          </ac:spMkLst>
        </pc:spChg>
        <pc:spChg chg="mod ord">
          <ac:chgData name="Johanna Fritz | Fritz-Consulting" userId="d09908f3-d8a3-4777-a169-898add3ab4d0" providerId="ADAL" clId="{BCF298B4-0D81-4407-B3B2-41993DC3E4B4}" dt="2024-09-26T06:15:03.213" v="421" actId="700"/>
          <ac:spMkLst>
            <pc:docMk/>
            <pc:sldMk cId="770269788" sldId="282"/>
            <ac:spMk id="4" creationId="{8ACB010C-9FED-AE55-DF61-510CBA8BBC34}"/>
          </ac:spMkLst>
        </pc:spChg>
        <pc:spChg chg="add del mod ord">
          <ac:chgData name="Johanna Fritz | Fritz-Consulting" userId="d09908f3-d8a3-4777-a169-898add3ab4d0" providerId="ADAL" clId="{BCF298B4-0D81-4407-B3B2-41993DC3E4B4}" dt="2024-09-26T06:14:50.788" v="420" actId="700"/>
          <ac:spMkLst>
            <pc:docMk/>
            <pc:sldMk cId="770269788" sldId="282"/>
            <ac:spMk id="5" creationId="{EF8B6A67-D90A-D53E-83CB-851F34FB5723}"/>
          </ac:spMkLst>
        </pc:spChg>
      </pc:sldChg>
      <pc:sldChg chg="modSp add del mod ord">
        <pc:chgData name="Johanna Fritz | Fritz-Consulting" userId="d09908f3-d8a3-4777-a169-898add3ab4d0" providerId="ADAL" clId="{BCF298B4-0D81-4407-B3B2-41993DC3E4B4}" dt="2024-10-22T06:59:33.612" v="2385" actId="20577"/>
        <pc:sldMkLst>
          <pc:docMk/>
          <pc:sldMk cId="1599335291" sldId="287"/>
        </pc:sldMkLst>
        <pc:spChg chg="mod">
          <ac:chgData name="Johanna Fritz | Fritz-Consulting" userId="d09908f3-d8a3-4777-a169-898add3ab4d0" providerId="ADAL" clId="{BCF298B4-0D81-4407-B3B2-41993DC3E4B4}" dt="2024-09-26T07:22:21.196" v="729" actId="20577"/>
          <ac:spMkLst>
            <pc:docMk/>
            <pc:sldMk cId="1599335291" sldId="287"/>
            <ac:spMk id="2" creationId="{B764F97D-5DBB-85B9-7077-B517E909F7B1}"/>
          </ac:spMkLst>
        </pc:spChg>
        <pc:spChg chg="mod">
          <ac:chgData name="Johanna Fritz | Fritz-Consulting" userId="d09908f3-d8a3-4777-a169-898add3ab4d0" providerId="ADAL" clId="{BCF298B4-0D81-4407-B3B2-41993DC3E4B4}" dt="2024-10-22T06:59:33.612" v="2385" actId="20577"/>
          <ac:spMkLst>
            <pc:docMk/>
            <pc:sldMk cId="1599335291" sldId="287"/>
            <ac:spMk id="3" creationId="{B52B6AE3-C361-EC27-7C99-FFCFC2DB0B5A}"/>
          </ac:spMkLst>
        </pc:spChg>
        <pc:spChg chg="mod">
          <ac:chgData name="Johanna Fritz | Fritz-Consulting" userId="d09908f3-d8a3-4777-a169-898add3ab4d0" providerId="ADAL" clId="{BCF298B4-0D81-4407-B3B2-41993DC3E4B4}" dt="2024-09-26T07:22:12.760" v="714" actId="20577"/>
          <ac:spMkLst>
            <pc:docMk/>
            <pc:sldMk cId="1599335291" sldId="287"/>
            <ac:spMk id="4" creationId="{2C41D1A8-40D9-8558-3B9D-6715AD827920}"/>
          </ac:spMkLst>
        </pc:spChg>
      </pc:sldChg>
      <pc:sldChg chg="add ord">
        <pc:chgData name="Johanna Fritz | Fritz-Consulting" userId="d09908f3-d8a3-4777-a169-898add3ab4d0" providerId="ADAL" clId="{BCF298B4-0D81-4407-B3B2-41993DC3E4B4}" dt="2024-10-24T07:17:23.077" v="2462"/>
        <pc:sldMkLst>
          <pc:docMk/>
          <pc:sldMk cId="3287672364" sldId="292"/>
        </pc:sldMkLst>
      </pc:sldChg>
      <pc:sldChg chg="modSp add mod">
        <pc:chgData name="Johanna Fritz | Fritz-Consulting" userId="d09908f3-d8a3-4777-a169-898add3ab4d0" providerId="ADAL" clId="{BCF298B4-0D81-4407-B3B2-41993DC3E4B4}" dt="2024-10-22T06:50:49.462" v="2328" actId="113"/>
        <pc:sldMkLst>
          <pc:docMk/>
          <pc:sldMk cId="1771055421" sldId="293"/>
        </pc:sldMkLst>
        <pc:spChg chg="mod">
          <ac:chgData name="Johanna Fritz | Fritz-Consulting" userId="d09908f3-d8a3-4777-a169-898add3ab4d0" providerId="ADAL" clId="{BCF298B4-0D81-4407-B3B2-41993DC3E4B4}" dt="2024-10-22T06:50:49.462" v="2328" actId="113"/>
          <ac:spMkLst>
            <pc:docMk/>
            <pc:sldMk cId="1771055421" sldId="293"/>
            <ac:spMk id="3" creationId="{875D6DEA-18F9-CA4A-E476-96B8F63DA7E7}"/>
          </ac:spMkLst>
        </pc:spChg>
      </pc:sldChg>
      <pc:sldChg chg="delSp modSp add mod modClrScheme chgLayout">
        <pc:chgData name="Johanna Fritz | Fritz-Consulting" userId="d09908f3-d8a3-4777-a169-898add3ab4d0" providerId="ADAL" clId="{BCF298B4-0D81-4407-B3B2-41993DC3E4B4}" dt="2024-10-22T06:56:54.367" v="2375" actId="1035"/>
        <pc:sldMkLst>
          <pc:docMk/>
          <pc:sldMk cId="1709475039" sldId="319"/>
        </pc:sldMkLst>
        <pc:spChg chg="mod ord">
          <ac:chgData name="Johanna Fritz | Fritz-Consulting" userId="d09908f3-d8a3-4777-a169-898add3ab4d0" providerId="ADAL" clId="{BCF298B4-0D81-4407-B3B2-41993DC3E4B4}" dt="2024-10-17T08:19:51.278" v="2068" actId="255"/>
          <ac:spMkLst>
            <pc:docMk/>
            <pc:sldMk cId="1709475039" sldId="319"/>
            <ac:spMk id="2" creationId="{04C22371-DF42-1BF4-430B-709523BDB4EB}"/>
          </ac:spMkLst>
        </pc:spChg>
        <pc:spChg chg="mod ord">
          <ac:chgData name="Johanna Fritz | Fritz-Consulting" userId="d09908f3-d8a3-4777-a169-898add3ab4d0" providerId="ADAL" clId="{BCF298B4-0D81-4407-B3B2-41993DC3E4B4}" dt="2024-10-15T07:55:40.327" v="1077" actId="700"/>
          <ac:spMkLst>
            <pc:docMk/>
            <pc:sldMk cId="1709475039" sldId="319"/>
            <ac:spMk id="4" creationId="{A9AED91C-EBBD-476A-6123-E6D11E9D10DF}"/>
          </ac:spMkLst>
        </pc:spChg>
        <pc:spChg chg="mod">
          <ac:chgData name="Johanna Fritz | Fritz-Consulting" userId="d09908f3-d8a3-4777-a169-898add3ab4d0" providerId="ADAL" clId="{BCF298B4-0D81-4407-B3B2-41993DC3E4B4}" dt="2024-10-22T06:56:54.367" v="2375" actId="1035"/>
          <ac:spMkLst>
            <pc:docMk/>
            <pc:sldMk cId="1709475039" sldId="319"/>
            <ac:spMk id="15" creationId="{A46CF128-FE24-2F20-2794-0A86666C543A}"/>
          </ac:spMkLst>
        </pc:spChg>
        <pc:picChg chg="del">
          <ac:chgData name="Johanna Fritz | Fritz-Consulting" userId="d09908f3-d8a3-4777-a169-898add3ab4d0" providerId="ADAL" clId="{BCF298B4-0D81-4407-B3B2-41993DC3E4B4}" dt="2024-10-15T07:55:28.513" v="1074" actId="478"/>
          <ac:picMkLst>
            <pc:docMk/>
            <pc:sldMk cId="1709475039" sldId="319"/>
            <ac:picMk id="3" creationId="{9C94621F-419C-88E3-6655-93D0B5E28595}"/>
          </ac:picMkLst>
        </pc:picChg>
      </pc:sldChg>
      <pc:sldChg chg="delSp modSp add mod ord modClrScheme chgLayout">
        <pc:chgData name="Johanna Fritz | Fritz-Consulting" userId="d09908f3-d8a3-4777-a169-898add3ab4d0" providerId="ADAL" clId="{BCF298B4-0D81-4407-B3B2-41993DC3E4B4}" dt="2024-10-24T07:17:23.077" v="2462"/>
        <pc:sldMkLst>
          <pc:docMk/>
          <pc:sldMk cId="1456619992" sldId="320"/>
        </pc:sldMkLst>
        <pc:spChg chg="mod ord">
          <ac:chgData name="Johanna Fritz | Fritz-Consulting" userId="d09908f3-d8a3-4777-a169-898add3ab4d0" providerId="ADAL" clId="{BCF298B4-0D81-4407-B3B2-41993DC3E4B4}" dt="2024-10-15T07:56:18" v="1086" actId="700"/>
          <ac:spMkLst>
            <pc:docMk/>
            <pc:sldMk cId="1456619992" sldId="320"/>
            <ac:spMk id="2" creationId="{78C3BBF7-D5B6-4850-A552-E2858B07DD7E}"/>
          </ac:spMkLst>
        </pc:spChg>
        <pc:spChg chg="mod ord">
          <ac:chgData name="Johanna Fritz | Fritz-Consulting" userId="d09908f3-d8a3-4777-a169-898add3ab4d0" providerId="ADAL" clId="{BCF298B4-0D81-4407-B3B2-41993DC3E4B4}" dt="2024-10-15T07:56:47.720" v="1095" actId="207"/>
          <ac:spMkLst>
            <pc:docMk/>
            <pc:sldMk cId="1456619992" sldId="320"/>
            <ac:spMk id="3" creationId="{F071EC64-1AFD-2F61-A194-3EED80630252}"/>
          </ac:spMkLst>
        </pc:spChg>
        <pc:spChg chg="mod ord">
          <ac:chgData name="Johanna Fritz | Fritz-Consulting" userId="d09908f3-d8a3-4777-a169-898add3ab4d0" providerId="ADAL" clId="{BCF298B4-0D81-4407-B3B2-41993DC3E4B4}" dt="2024-10-15T07:56:18" v="1086" actId="700"/>
          <ac:spMkLst>
            <pc:docMk/>
            <pc:sldMk cId="1456619992" sldId="320"/>
            <ac:spMk id="4" creationId="{0D7365FD-6C5B-BEB8-125F-6132C1639CA6}"/>
          </ac:spMkLst>
        </pc:spChg>
        <pc:picChg chg="del">
          <ac:chgData name="Johanna Fritz | Fritz-Consulting" userId="d09908f3-d8a3-4777-a169-898add3ab4d0" providerId="ADAL" clId="{BCF298B4-0D81-4407-B3B2-41993DC3E4B4}" dt="2024-10-15T07:53:26.892" v="1013" actId="478"/>
          <ac:picMkLst>
            <pc:docMk/>
            <pc:sldMk cId="1456619992" sldId="320"/>
            <ac:picMk id="12" creationId="{28492BEE-112E-36CA-A162-F1AE3344410B}"/>
          </ac:picMkLst>
        </pc:picChg>
      </pc:sldChg>
      <pc:sldChg chg="delSp modSp add mod ord modClrScheme chgLayout">
        <pc:chgData name="Johanna Fritz | Fritz-Consulting" userId="d09908f3-d8a3-4777-a169-898add3ab4d0" providerId="ADAL" clId="{BCF298B4-0D81-4407-B3B2-41993DC3E4B4}" dt="2024-10-24T07:17:23.077" v="2462"/>
        <pc:sldMkLst>
          <pc:docMk/>
          <pc:sldMk cId="2814801698" sldId="323"/>
        </pc:sldMkLst>
        <pc:spChg chg="mod ord">
          <ac:chgData name="Johanna Fritz | Fritz-Consulting" userId="d09908f3-d8a3-4777-a169-898add3ab4d0" providerId="ADAL" clId="{BCF298B4-0D81-4407-B3B2-41993DC3E4B4}" dt="2024-10-15T07:55:48.144" v="1078" actId="700"/>
          <ac:spMkLst>
            <pc:docMk/>
            <pc:sldMk cId="2814801698" sldId="323"/>
            <ac:spMk id="2" creationId="{78C3BBF7-D5B6-4850-A552-E2858B07DD7E}"/>
          </ac:spMkLst>
        </pc:spChg>
        <pc:spChg chg="mod ord">
          <ac:chgData name="Johanna Fritz | Fritz-Consulting" userId="d09908f3-d8a3-4777-a169-898add3ab4d0" providerId="ADAL" clId="{BCF298B4-0D81-4407-B3B2-41993DC3E4B4}" dt="2024-10-15T07:56:04.829" v="1085" actId="14100"/>
          <ac:spMkLst>
            <pc:docMk/>
            <pc:sldMk cId="2814801698" sldId="323"/>
            <ac:spMk id="6" creationId="{A0C7FE30-A79D-B8AD-026F-E89269BD2C38}"/>
          </ac:spMkLst>
        </pc:spChg>
        <pc:spChg chg="mod ord">
          <ac:chgData name="Johanna Fritz | Fritz-Consulting" userId="d09908f3-d8a3-4777-a169-898add3ab4d0" providerId="ADAL" clId="{BCF298B4-0D81-4407-B3B2-41993DC3E4B4}" dt="2024-10-15T09:06:08.060" v="1137" actId="14100"/>
          <ac:spMkLst>
            <pc:docMk/>
            <pc:sldMk cId="2814801698" sldId="323"/>
            <ac:spMk id="7" creationId="{4C7E5CA9-79E2-5CF6-71C7-9EFD4472853F}"/>
          </ac:spMkLst>
        </pc:spChg>
        <pc:spChg chg="mod">
          <ac:chgData name="Johanna Fritz | Fritz-Consulting" userId="d09908f3-d8a3-4777-a169-898add3ab4d0" providerId="ADAL" clId="{BCF298B4-0D81-4407-B3B2-41993DC3E4B4}" dt="2024-10-23T08:05:24.970" v="2454" actId="20577"/>
          <ac:spMkLst>
            <pc:docMk/>
            <pc:sldMk cId="2814801698" sldId="323"/>
            <ac:spMk id="12" creationId="{6926F069-D8AC-FC36-37AA-E2BE963867ED}"/>
          </ac:spMkLst>
        </pc:spChg>
        <pc:picChg chg="del">
          <ac:chgData name="Johanna Fritz | Fritz-Consulting" userId="d09908f3-d8a3-4777-a169-898add3ab4d0" providerId="ADAL" clId="{BCF298B4-0D81-4407-B3B2-41993DC3E4B4}" dt="2024-10-15T07:53:29.946" v="1015" actId="478"/>
          <ac:picMkLst>
            <pc:docMk/>
            <pc:sldMk cId="2814801698" sldId="323"/>
            <ac:picMk id="3" creationId="{98C3A428-192F-813D-A0C5-5E67C28B3E9C}"/>
          </ac:picMkLst>
        </pc:picChg>
      </pc:sldChg>
      <pc:sldChg chg="addSp delSp modSp add mod ord modClrScheme chgLayout">
        <pc:chgData name="Johanna Fritz | Fritz-Consulting" userId="d09908f3-d8a3-4777-a169-898add3ab4d0" providerId="ADAL" clId="{BCF298B4-0D81-4407-B3B2-41993DC3E4B4}" dt="2024-10-24T07:17:23.077" v="2462"/>
        <pc:sldMkLst>
          <pc:docMk/>
          <pc:sldMk cId="3281426380" sldId="324"/>
        </pc:sldMkLst>
        <pc:spChg chg="del mod ord">
          <ac:chgData name="Johanna Fritz | Fritz-Consulting" userId="d09908f3-d8a3-4777-a169-898add3ab4d0" providerId="ADAL" clId="{BCF298B4-0D81-4407-B3B2-41993DC3E4B4}" dt="2024-10-15T07:53:44.516" v="1016" actId="700"/>
          <ac:spMkLst>
            <pc:docMk/>
            <pc:sldMk cId="3281426380" sldId="324"/>
            <ac:spMk id="2" creationId="{78C3BBF7-D5B6-4850-A552-E2858B07DD7E}"/>
          </ac:spMkLst>
        </pc:spChg>
        <pc:spChg chg="add mod">
          <ac:chgData name="Johanna Fritz | Fritz-Consulting" userId="d09908f3-d8a3-4777-a169-898add3ab4d0" providerId="ADAL" clId="{BCF298B4-0D81-4407-B3B2-41993DC3E4B4}" dt="2024-10-15T07:53:50.125" v="1019" actId="6549"/>
          <ac:spMkLst>
            <pc:docMk/>
            <pc:sldMk cId="3281426380" sldId="324"/>
            <ac:spMk id="4" creationId="{298A09ED-F0B9-1501-525B-18587869E87F}"/>
          </ac:spMkLst>
        </pc:spChg>
        <pc:spChg chg="mod ord">
          <ac:chgData name="Johanna Fritz | Fritz-Consulting" userId="d09908f3-d8a3-4777-a169-898add3ab4d0" providerId="ADAL" clId="{BCF298B4-0D81-4407-B3B2-41993DC3E4B4}" dt="2024-10-15T07:54:38.124" v="1064" actId="27636"/>
          <ac:spMkLst>
            <pc:docMk/>
            <pc:sldMk cId="3281426380" sldId="324"/>
            <ac:spMk id="5" creationId="{3672D9B4-0F13-B898-7596-0B70484B9BCC}"/>
          </ac:spMkLst>
        </pc:spChg>
        <pc:spChg chg="add mod ord">
          <ac:chgData name="Johanna Fritz | Fritz-Consulting" userId="d09908f3-d8a3-4777-a169-898add3ab4d0" providerId="ADAL" clId="{BCF298B4-0D81-4407-B3B2-41993DC3E4B4}" dt="2024-10-15T07:54:20.993" v="1059" actId="255"/>
          <ac:spMkLst>
            <pc:docMk/>
            <pc:sldMk cId="3281426380" sldId="324"/>
            <ac:spMk id="6" creationId="{4D77B2D5-0F20-8A00-5CD2-09204E12A791}"/>
          </ac:spMkLst>
        </pc:spChg>
        <pc:spChg chg="mod ord">
          <ac:chgData name="Johanna Fritz | Fritz-Consulting" userId="d09908f3-d8a3-4777-a169-898add3ab4d0" providerId="ADAL" clId="{BCF298B4-0D81-4407-B3B2-41993DC3E4B4}" dt="2024-10-15T07:55:15.997" v="1073" actId="27636"/>
          <ac:spMkLst>
            <pc:docMk/>
            <pc:sldMk cId="3281426380" sldId="324"/>
            <ac:spMk id="8" creationId="{BEB51ADB-7F04-1AF3-8A31-6076C9C64927}"/>
          </ac:spMkLst>
        </pc:spChg>
        <pc:spChg chg="mod">
          <ac:chgData name="Johanna Fritz | Fritz-Consulting" userId="d09908f3-d8a3-4777-a169-898add3ab4d0" providerId="ADAL" clId="{BCF298B4-0D81-4407-B3B2-41993DC3E4B4}" dt="2024-10-17T08:25:24.112" v="2136" actId="1076"/>
          <ac:spMkLst>
            <pc:docMk/>
            <pc:sldMk cId="3281426380" sldId="324"/>
            <ac:spMk id="16" creationId="{AFB9FECE-F853-2211-3558-0B28B604A988}"/>
          </ac:spMkLst>
        </pc:spChg>
        <pc:picChg chg="del">
          <ac:chgData name="Johanna Fritz | Fritz-Consulting" userId="d09908f3-d8a3-4777-a169-898add3ab4d0" providerId="ADAL" clId="{BCF298B4-0D81-4407-B3B2-41993DC3E4B4}" dt="2024-10-15T07:53:28.442" v="1014" actId="478"/>
          <ac:picMkLst>
            <pc:docMk/>
            <pc:sldMk cId="3281426380" sldId="324"/>
            <ac:picMk id="3" creationId="{7F6E234E-D359-FC4E-BCD0-1C117E10B038}"/>
          </ac:picMkLst>
        </pc:picChg>
      </pc:sldChg>
      <pc:sldChg chg="addSp delSp modSp add mod modClrScheme chgLayout">
        <pc:chgData name="Johanna Fritz | Fritz-Consulting" userId="d09908f3-d8a3-4777-a169-898add3ab4d0" providerId="ADAL" clId="{BCF298B4-0D81-4407-B3B2-41993DC3E4B4}" dt="2024-10-17T08:14:47.081" v="2067" actId="1076"/>
        <pc:sldMkLst>
          <pc:docMk/>
          <pc:sldMk cId="2835063894" sldId="329"/>
        </pc:sldMkLst>
        <pc:spChg chg="mod ord">
          <ac:chgData name="Johanna Fritz | Fritz-Consulting" userId="d09908f3-d8a3-4777-a169-898add3ab4d0" providerId="ADAL" clId="{BCF298B4-0D81-4407-B3B2-41993DC3E4B4}" dt="2024-10-15T07:51:48.733" v="1002" actId="700"/>
          <ac:spMkLst>
            <pc:docMk/>
            <pc:sldMk cId="2835063894" sldId="329"/>
            <ac:spMk id="2" creationId="{6F7DDA0D-4029-5040-AB1B-DE165D318C72}"/>
          </ac:spMkLst>
        </pc:spChg>
        <pc:spChg chg="add del mod">
          <ac:chgData name="Johanna Fritz | Fritz-Consulting" userId="d09908f3-d8a3-4777-a169-898add3ab4d0" providerId="ADAL" clId="{BCF298B4-0D81-4407-B3B2-41993DC3E4B4}" dt="2024-10-17T08:13:41.041" v="2050" actId="1076"/>
          <ac:spMkLst>
            <pc:docMk/>
            <pc:sldMk cId="2835063894" sldId="329"/>
            <ac:spMk id="3" creationId="{251E19D3-167D-DEE1-E57A-C4DE1FCD8547}"/>
          </ac:spMkLst>
        </pc:spChg>
        <pc:spChg chg="add del mod ord">
          <ac:chgData name="Johanna Fritz | Fritz-Consulting" userId="d09908f3-d8a3-4777-a169-898add3ab4d0" providerId="ADAL" clId="{BCF298B4-0D81-4407-B3B2-41993DC3E4B4}" dt="2024-10-15T08:07:50.577" v="1120" actId="478"/>
          <ac:spMkLst>
            <pc:docMk/>
            <pc:sldMk cId="2835063894" sldId="329"/>
            <ac:spMk id="3" creationId="{C94A9BD4-2452-5E6A-1081-92C61637D9CD}"/>
          </ac:spMkLst>
        </pc:spChg>
        <pc:spChg chg="mod ord">
          <ac:chgData name="Johanna Fritz | Fritz-Consulting" userId="d09908f3-d8a3-4777-a169-898add3ab4d0" providerId="ADAL" clId="{BCF298B4-0D81-4407-B3B2-41993DC3E4B4}" dt="2024-10-15T07:51:48.733" v="1002" actId="700"/>
          <ac:spMkLst>
            <pc:docMk/>
            <pc:sldMk cId="2835063894" sldId="329"/>
            <ac:spMk id="4" creationId="{6A057407-5E49-9632-93A9-FD4AAECA591B}"/>
          </ac:spMkLst>
        </pc:spChg>
        <pc:spChg chg="add del mod">
          <ac:chgData name="Johanna Fritz | Fritz-Consulting" userId="d09908f3-d8a3-4777-a169-898add3ab4d0" providerId="ADAL" clId="{BCF298B4-0D81-4407-B3B2-41993DC3E4B4}" dt="2024-10-17T08:14:47.081" v="2067" actId="1076"/>
          <ac:spMkLst>
            <pc:docMk/>
            <pc:sldMk cId="2835063894" sldId="329"/>
            <ac:spMk id="5" creationId="{0CB361D5-1D68-A03A-CCE0-F2DD0F73603A}"/>
          </ac:spMkLst>
        </pc:spChg>
        <pc:spChg chg="add del mod">
          <ac:chgData name="Johanna Fritz | Fritz-Consulting" userId="d09908f3-d8a3-4777-a169-898add3ab4d0" providerId="ADAL" clId="{BCF298B4-0D81-4407-B3B2-41993DC3E4B4}" dt="2024-10-17T08:14:17.489" v="2065" actId="1076"/>
          <ac:spMkLst>
            <pc:docMk/>
            <pc:sldMk cId="2835063894" sldId="329"/>
            <ac:spMk id="6" creationId="{1793EFBB-0FB7-666A-8FCD-3CB7E5465F55}"/>
          </ac:spMkLst>
        </pc:spChg>
      </pc:sldChg>
      <pc:sldChg chg="add del">
        <pc:chgData name="Johanna Fritz | Fritz-Consulting" userId="d09908f3-d8a3-4777-a169-898add3ab4d0" providerId="ADAL" clId="{BCF298B4-0D81-4407-B3B2-41993DC3E4B4}" dt="2024-09-26T07:18:38.324" v="555" actId="47"/>
        <pc:sldMkLst>
          <pc:docMk/>
          <pc:sldMk cId="583269344" sldId="330"/>
        </pc:sldMkLst>
      </pc:sldChg>
      <pc:sldChg chg="addSp delSp modSp new mod modClrScheme chgLayout">
        <pc:chgData name="Johanna Fritz | Fritz-Consulting" userId="d09908f3-d8a3-4777-a169-898add3ab4d0" providerId="ADAL" clId="{BCF298B4-0D81-4407-B3B2-41993DC3E4B4}" dt="2024-10-22T06:53:59.021" v="2370" actId="1076"/>
        <pc:sldMkLst>
          <pc:docMk/>
          <pc:sldMk cId="603963425" sldId="330"/>
        </pc:sldMkLst>
        <pc:spChg chg="add mod">
          <ac:chgData name="Johanna Fritz | Fritz-Consulting" userId="d09908f3-d8a3-4777-a169-898add3ab4d0" providerId="ADAL" clId="{BCF298B4-0D81-4407-B3B2-41993DC3E4B4}" dt="2024-10-22T06:53:59.021" v="2370" actId="1076"/>
          <ac:spMkLst>
            <pc:docMk/>
            <pc:sldMk cId="603963425" sldId="330"/>
            <ac:spMk id="2" creationId="{A6C87C8A-1842-175F-83E4-DA8DDBE45EA1}"/>
          </ac:spMkLst>
        </pc:spChg>
        <pc:spChg chg="del mod ord">
          <ac:chgData name="Johanna Fritz | Fritz-Consulting" userId="d09908f3-d8a3-4777-a169-898add3ab4d0" providerId="ADAL" clId="{BCF298B4-0D81-4407-B3B2-41993DC3E4B4}" dt="2024-10-17T07:32:38.723" v="1187" actId="700"/>
          <ac:spMkLst>
            <pc:docMk/>
            <pc:sldMk cId="603963425" sldId="330"/>
            <ac:spMk id="2" creationId="{CC1797C6-CCD8-E615-A70D-DF4FC6D2BC56}"/>
          </ac:spMkLst>
        </pc:spChg>
        <pc:spChg chg="del mod ord">
          <ac:chgData name="Johanna Fritz | Fritz-Consulting" userId="d09908f3-d8a3-4777-a169-898add3ab4d0" providerId="ADAL" clId="{BCF298B4-0D81-4407-B3B2-41993DC3E4B4}" dt="2024-10-17T07:32:38.723" v="1187" actId="700"/>
          <ac:spMkLst>
            <pc:docMk/>
            <pc:sldMk cId="603963425" sldId="330"/>
            <ac:spMk id="3" creationId="{7A40F626-AFB6-2023-2060-C804F843426C}"/>
          </ac:spMkLst>
        </pc:spChg>
        <pc:spChg chg="del mod ord">
          <ac:chgData name="Johanna Fritz | Fritz-Consulting" userId="d09908f3-d8a3-4777-a169-898add3ab4d0" providerId="ADAL" clId="{BCF298B4-0D81-4407-B3B2-41993DC3E4B4}" dt="2024-10-17T07:32:38.723" v="1187" actId="700"/>
          <ac:spMkLst>
            <pc:docMk/>
            <pc:sldMk cId="603963425" sldId="330"/>
            <ac:spMk id="4" creationId="{86703CF8-F6A8-BA68-E676-510C3E4845AF}"/>
          </ac:spMkLst>
        </pc:spChg>
        <pc:spChg chg="add mod ord">
          <ac:chgData name="Johanna Fritz | Fritz-Consulting" userId="d09908f3-d8a3-4777-a169-898add3ab4d0" providerId="ADAL" clId="{BCF298B4-0D81-4407-B3B2-41993DC3E4B4}" dt="2024-10-17T07:33:22.982" v="1238" actId="20577"/>
          <ac:spMkLst>
            <pc:docMk/>
            <pc:sldMk cId="603963425" sldId="330"/>
            <ac:spMk id="5" creationId="{F589C22D-2BEB-F45D-D7C4-ECD14B38AC49}"/>
          </ac:spMkLst>
        </pc:spChg>
        <pc:spChg chg="add del mod ord">
          <ac:chgData name="Johanna Fritz | Fritz-Consulting" userId="d09908f3-d8a3-4777-a169-898add3ab4d0" providerId="ADAL" clId="{BCF298B4-0D81-4407-B3B2-41993DC3E4B4}" dt="2024-10-17T07:42:46.657" v="1276"/>
          <ac:spMkLst>
            <pc:docMk/>
            <pc:sldMk cId="603963425" sldId="330"/>
            <ac:spMk id="6" creationId="{DEB8B12E-5B7C-B97D-2214-8D03748A02BB}"/>
          </ac:spMkLst>
        </pc:spChg>
        <pc:spChg chg="add mod ord">
          <ac:chgData name="Johanna Fritz | Fritz-Consulting" userId="d09908f3-d8a3-4777-a169-898add3ab4d0" providerId="ADAL" clId="{BCF298B4-0D81-4407-B3B2-41993DC3E4B4}" dt="2024-10-17T07:55:35.627" v="1781" actId="27636"/>
          <ac:spMkLst>
            <pc:docMk/>
            <pc:sldMk cId="603963425" sldId="330"/>
            <ac:spMk id="7" creationId="{659AA8A9-C4C9-E9E9-CED8-84D3268E1DD1}"/>
          </ac:spMkLst>
        </pc:spChg>
        <pc:spChg chg="add del mod">
          <ac:chgData name="Johanna Fritz | Fritz-Consulting" userId="d09908f3-d8a3-4777-a169-898add3ab4d0" providerId="ADAL" clId="{BCF298B4-0D81-4407-B3B2-41993DC3E4B4}" dt="2024-10-17T07:43:30.394" v="1282"/>
          <ac:spMkLst>
            <pc:docMk/>
            <pc:sldMk cId="603963425" sldId="330"/>
            <ac:spMk id="11" creationId="{4BFED2DE-F006-D807-B727-E8C88B09B99F}"/>
          </ac:spMkLst>
        </pc:spChg>
        <pc:spChg chg="add mod">
          <ac:chgData name="Johanna Fritz | Fritz-Consulting" userId="d09908f3-d8a3-4777-a169-898add3ab4d0" providerId="ADAL" clId="{BCF298B4-0D81-4407-B3B2-41993DC3E4B4}" dt="2024-10-22T06:53:31.869" v="2362" actId="1076"/>
          <ac:spMkLst>
            <pc:docMk/>
            <pc:sldMk cId="603963425" sldId="330"/>
            <ac:spMk id="14" creationId="{D475A3B2-820B-24EA-D058-3D487F016DBF}"/>
          </ac:spMkLst>
        </pc:spChg>
        <pc:spChg chg="add mod">
          <ac:chgData name="Johanna Fritz | Fritz-Consulting" userId="d09908f3-d8a3-4777-a169-898add3ab4d0" providerId="ADAL" clId="{BCF298B4-0D81-4407-B3B2-41993DC3E4B4}" dt="2024-10-22T06:49:50.001" v="2288" actId="20577"/>
          <ac:spMkLst>
            <pc:docMk/>
            <pc:sldMk cId="603963425" sldId="330"/>
            <ac:spMk id="15" creationId="{AF52CE70-3911-67A5-B848-AB9760B54EF7}"/>
          </ac:spMkLst>
        </pc:spChg>
        <pc:spChg chg="add mod">
          <ac:chgData name="Johanna Fritz | Fritz-Consulting" userId="d09908f3-d8a3-4777-a169-898add3ab4d0" providerId="ADAL" clId="{BCF298B4-0D81-4407-B3B2-41993DC3E4B4}" dt="2024-10-22T06:52:54.828" v="2355" actId="20577"/>
          <ac:spMkLst>
            <pc:docMk/>
            <pc:sldMk cId="603963425" sldId="330"/>
            <ac:spMk id="16" creationId="{3A3EC8E2-B291-D779-EA80-68C31CDD7A85}"/>
          </ac:spMkLst>
        </pc:spChg>
        <pc:spChg chg="add mod">
          <ac:chgData name="Johanna Fritz | Fritz-Consulting" userId="d09908f3-d8a3-4777-a169-898add3ab4d0" providerId="ADAL" clId="{BCF298B4-0D81-4407-B3B2-41993DC3E4B4}" dt="2024-10-17T07:52:34.848" v="1685" actId="1076"/>
          <ac:spMkLst>
            <pc:docMk/>
            <pc:sldMk cId="603963425" sldId="330"/>
            <ac:spMk id="17" creationId="{A7608A1C-683C-384A-979E-09150AD4465F}"/>
          </ac:spMkLst>
        </pc:spChg>
        <pc:spChg chg="add mod">
          <ac:chgData name="Johanna Fritz | Fritz-Consulting" userId="d09908f3-d8a3-4777-a169-898add3ab4d0" providerId="ADAL" clId="{BCF298B4-0D81-4407-B3B2-41993DC3E4B4}" dt="2024-10-17T07:55:50.435" v="1803" actId="1035"/>
          <ac:spMkLst>
            <pc:docMk/>
            <pc:sldMk cId="603963425" sldId="330"/>
            <ac:spMk id="18" creationId="{D5B3599C-BA96-D16C-9927-7A9A443D1634}"/>
          </ac:spMkLst>
        </pc:spChg>
        <pc:spChg chg="add del mod">
          <ac:chgData name="Johanna Fritz | Fritz-Consulting" userId="d09908f3-d8a3-4777-a169-898add3ab4d0" providerId="ADAL" clId="{BCF298B4-0D81-4407-B3B2-41993DC3E4B4}" dt="2024-10-22T06:53:47.911" v="2366" actId="478"/>
          <ac:spMkLst>
            <pc:docMk/>
            <pc:sldMk cId="603963425" sldId="330"/>
            <ac:spMk id="19" creationId="{65E49B00-D6B4-23A3-D666-82DA91B373A5}"/>
          </ac:spMkLst>
        </pc:spChg>
        <pc:spChg chg="add mod">
          <ac:chgData name="Johanna Fritz | Fritz-Consulting" userId="d09908f3-d8a3-4777-a169-898add3ab4d0" providerId="ADAL" clId="{BCF298B4-0D81-4407-B3B2-41993DC3E4B4}" dt="2024-10-22T06:53:37.421" v="2363" actId="1076"/>
          <ac:spMkLst>
            <pc:docMk/>
            <pc:sldMk cId="603963425" sldId="330"/>
            <ac:spMk id="20" creationId="{CAB90070-17C4-1804-42CD-2DA56681B362}"/>
          </ac:spMkLst>
        </pc:spChg>
        <pc:picChg chg="add del mod">
          <ac:chgData name="Johanna Fritz | Fritz-Consulting" userId="d09908f3-d8a3-4777-a169-898add3ab4d0" providerId="ADAL" clId="{BCF298B4-0D81-4407-B3B2-41993DC3E4B4}" dt="2024-10-17T07:43:16.187" v="1280" actId="478"/>
          <ac:picMkLst>
            <pc:docMk/>
            <pc:sldMk cId="603963425" sldId="330"/>
            <ac:picMk id="9" creationId="{F355C4E7-3B59-E015-A17D-1E01C7EFE977}"/>
          </ac:picMkLst>
        </pc:picChg>
        <pc:picChg chg="add mod">
          <ac:chgData name="Johanna Fritz | Fritz-Consulting" userId="d09908f3-d8a3-4777-a169-898add3ab4d0" providerId="ADAL" clId="{BCF298B4-0D81-4407-B3B2-41993DC3E4B4}" dt="2024-10-22T06:53:16.685" v="2359" actId="1076"/>
          <ac:picMkLst>
            <pc:docMk/>
            <pc:sldMk cId="603963425" sldId="330"/>
            <ac:picMk id="13" creationId="{658C1E8E-0CBB-1570-9735-30E7C0ED45AC}"/>
          </ac:picMkLst>
        </pc:picChg>
      </pc:sldChg>
      <pc:sldChg chg="addSp delSp modSp new mod modClrScheme chgLayout">
        <pc:chgData name="Johanna Fritz | Fritz-Consulting" userId="d09908f3-d8a3-4777-a169-898add3ab4d0" providerId="ADAL" clId="{BCF298B4-0D81-4407-B3B2-41993DC3E4B4}" dt="2024-10-17T08:22:31.228" v="2130" actId="20577"/>
        <pc:sldMkLst>
          <pc:docMk/>
          <pc:sldMk cId="1277363248" sldId="331"/>
        </pc:sldMkLst>
        <pc:spChg chg="del">
          <ac:chgData name="Johanna Fritz | Fritz-Consulting" userId="d09908f3-d8a3-4777-a169-898add3ab4d0" providerId="ADAL" clId="{BCF298B4-0D81-4407-B3B2-41993DC3E4B4}" dt="2024-10-17T08:22:21.269" v="2094" actId="700"/>
          <ac:spMkLst>
            <pc:docMk/>
            <pc:sldMk cId="1277363248" sldId="331"/>
            <ac:spMk id="2" creationId="{E15219EB-E1F2-9DBC-4D80-1A11A7094CDA}"/>
          </ac:spMkLst>
        </pc:spChg>
        <pc:spChg chg="del mod ord">
          <ac:chgData name="Johanna Fritz | Fritz-Consulting" userId="d09908f3-d8a3-4777-a169-898add3ab4d0" providerId="ADAL" clId="{BCF298B4-0D81-4407-B3B2-41993DC3E4B4}" dt="2024-10-17T08:22:21.269" v="2094" actId="700"/>
          <ac:spMkLst>
            <pc:docMk/>
            <pc:sldMk cId="1277363248" sldId="331"/>
            <ac:spMk id="3" creationId="{82EAAED7-650E-EDDD-7E3F-5207711FC222}"/>
          </ac:spMkLst>
        </pc:spChg>
        <pc:spChg chg="del mod ord">
          <ac:chgData name="Johanna Fritz | Fritz-Consulting" userId="d09908f3-d8a3-4777-a169-898add3ab4d0" providerId="ADAL" clId="{BCF298B4-0D81-4407-B3B2-41993DC3E4B4}" dt="2024-10-17T08:22:21.269" v="2094" actId="700"/>
          <ac:spMkLst>
            <pc:docMk/>
            <pc:sldMk cId="1277363248" sldId="331"/>
            <ac:spMk id="4" creationId="{34EC3D86-AB9D-2111-05DA-5D8ABACA082F}"/>
          </ac:spMkLst>
        </pc:spChg>
        <pc:spChg chg="add mod ord">
          <ac:chgData name="Johanna Fritz | Fritz-Consulting" userId="d09908f3-d8a3-4777-a169-898add3ab4d0" providerId="ADAL" clId="{BCF298B4-0D81-4407-B3B2-41993DC3E4B4}" dt="2024-10-17T08:22:31.228" v="2130" actId="20577"/>
          <ac:spMkLst>
            <pc:docMk/>
            <pc:sldMk cId="1277363248" sldId="331"/>
            <ac:spMk id="5" creationId="{9F010FC8-154A-1769-A3B7-87146A26320A}"/>
          </ac:spMkLst>
        </pc:spChg>
        <pc:spChg chg="add mod ord">
          <ac:chgData name="Johanna Fritz | Fritz-Consulting" userId="d09908f3-d8a3-4777-a169-898add3ab4d0" providerId="ADAL" clId="{BCF298B4-0D81-4407-B3B2-41993DC3E4B4}" dt="2024-10-17T08:22:21.269" v="2094" actId="700"/>
          <ac:spMkLst>
            <pc:docMk/>
            <pc:sldMk cId="1277363248" sldId="331"/>
            <ac:spMk id="6" creationId="{D88C5589-0913-555D-3F67-114674A8BDE4}"/>
          </ac:spMkLst>
        </pc:spChg>
      </pc:sldChg>
      <pc:sldMasterChg chg="delSldLayout">
        <pc:chgData name="Johanna Fritz | Fritz-Consulting" userId="d09908f3-d8a3-4777-a169-898add3ab4d0" providerId="ADAL" clId="{BCF298B4-0D81-4407-B3B2-41993DC3E4B4}" dt="2024-09-26T07:18:38.324" v="555" actId="47"/>
        <pc:sldMasterMkLst>
          <pc:docMk/>
          <pc:sldMasterMk cId="1318028311" sldId="2147483663"/>
        </pc:sldMasterMkLst>
        <pc:sldLayoutChg chg="del">
          <pc:chgData name="Johanna Fritz | Fritz-Consulting" userId="d09908f3-d8a3-4777-a169-898add3ab4d0" providerId="ADAL" clId="{BCF298B4-0D81-4407-B3B2-41993DC3E4B4}" dt="2024-09-26T07:18:38.324" v="555" actId="47"/>
          <pc:sldLayoutMkLst>
            <pc:docMk/>
            <pc:sldMasterMk cId="1318028311" sldId="2147483663"/>
            <pc:sldLayoutMk cId="269092424" sldId="214748368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803DC-283C-43AD-8E5A-4F3357309A9F}" type="datetimeFigureOut">
              <a:rPr lang="de-AT" smtClean="0"/>
              <a:t>24.10.2024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B3CD7-0799-4E52-8CC4-559A8B9111C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466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B3CD7-0799-4E52-8CC4-559A8B9111C4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41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9ED5E-A083-06EA-A6D0-6182599A9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878B14F-9391-7051-D844-7A29ABD6A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92870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067DF-2649-AE0A-C228-223351AF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68363"/>
          </a:xfrm>
        </p:spPr>
        <p:txBody>
          <a:bodyPr/>
          <a:lstStyle>
            <a:lvl1pPr>
              <a:defRPr lang="de-AT" sz="5300" kern="1200" dirty="0">
                <a:solidFill>
                  <a:schemeClr val="tx1"/>
                </a:solidFill>
                <a:latin typeface="Public Sans Medium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Mastertitel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0424E5-DDE9-3059-54D4-4E836B0D9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F804A4-8EE5-A11C-FA5C-A38CFF0EA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E0A0041-38A7-2FF8-E705-0C1D2EB64E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60A9F9E-9443-D3B8-E10E-3F35E8808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AT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0E8F6076-9CF5-DE46-A211-15CC3D1F95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6956"/>
            <a:ext cx="5767388" cy="496887"/>
          </a:xfrm>
        </p:spPr>
        <p:txBody>
          <a:bodyPr>
            <a:normAutofit/>
          </a:bodyPr>
          <a:lstStyle>
            <a:lvl1pPr marL="0" indent="0">
              <a:buNone/>
              <a:defRPr lang="de-DE" sz="2600" kern="1200" dirty="0">
                <a:solidFill>
                  <a:srgbClr val="55B78A"/>
                </a:solidFill>
                <a:latin typeface="Public Sans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2173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15BA7-AF34-1309-6DB8-6B284D694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6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Public Sans Medium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Mastertitel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7701FD1D-38AF-58DA-1CDB-C3679CA0B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100" kern="1200" dirty="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44EBB621-DF00-A127-E3AB-E3D22C2448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6956"/>
            <a:ext cx="5767388" cy="496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600" kern="1200" dirty="0">
                <a:solidFill>
                  <a:srgbClr val="55B78A"/>
                </a:solidFill>
                <a:latin typeface="Public Sans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27206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7C8DCBE-9A63-AD60-D031-389D0C1A407A}"/>
              </a:ext>
            </a:extLst>
          </p:cNvPr>
          <p:cNvGrpSpPr/>
          <p:nvPr userDrawn="1"/>
        </p:nvGrpSpPr>
        <p:grpSpPr>
          <a:xfrm>
            <a:off x="0" y="-469900"/>
            <a:ext cx="12192000" cy="7797800"/>
            <a:chOff x="0" y="-469900"/>
            <a:chExt cx="12192000" cy="7797800"/>
          </a:xfrm>
        </p:grpSpPr>
        <p:pic>
          <p:nvPicPr>
            <p:cNvPr id="4" name="Grafik 3" descr="Ein Bild, das draußen, Landschaft, Tropische und subtropische Nadelwälder, Wildnis enthält.&#10;&#10;Automatisch generierte Beschreibung">
              <a:extLst>
                <a:ext uri="{FF2B5EF4-FFF2-40B4-BE49-F238E27FC236}">
                  <a16:creationId xmlns:a16="http://schemas.microsoft.com/office/drawing/2014/main" id="{42C6E42E-92A0-C075-1A9A-C17CDF25CA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25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effectLst>
              <a:outerShdw blurRad="50800" dist="50800" dir="5400000" algn="ctr" rotWithShape="0">
                <a:srgbClr val="000000"/>
              </a:outerShdw>
            </a:effectLst>
          </p:spPr>
        </p:pic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CBC55775-5210-C5CB-C1A1-7BA9CCC575C4}"/>
                </a:ext>
              </a:extLst>
            </p:cNvPr>
            <p:cNvGrpSpPr/>
            <p:nvPr/>
          </p:nvGrpSpPr>
          <p:grpSpPr>
            <a:xfrm>
              <a:off x="0" y="-469900"/>
              <a:ext cx="8340271" cy="7797800"/>
              <a:chOff x="-870857" y="-496348"/>
              <a:chExt cx="10036628" cy="7915784"/>
            </a:xfrm>
          </p:grpSpPr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4C4500D5-AD7C-B6F9-204D-C219D561A198}"/>
                  </a:ext>
                </a:extLst>
              </p:cNvPr>
              <p:cNvSpPr/>
              <p:nvPr/>
            </p:nvSpPr>
            <p:spPr>
              <a:xfrm>
                <a:off x="1262744" y="-496348"/>
                <a:ext cx="7903027" cy="79157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43BFA6D0-9149-EDF6-8DFF-774112DBE695}"/>
                  </a:ext>
                </a:extLst>
              </p:cNvPr>
              <p:cNvSpPr/>
              <p:nvPr/>
            </p:nvSpPr>
            <p:spPr>
              <a:xfrm>
                <a:off x="-870857" y="0"/>
                <a:ext cx="5878286" cy="70310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</p:grpSp>
      <p:pic>
        <p:nvPicPr>
          <p:cNvPr id="8" name="Grafik 7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2F668599-A30C-17CF-0D59-8DEDAEF15F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44" y="611982"/>
            <a:ext cx="4820156" cy="1655762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BA4A8E7-988A-734A-CDE0-2B0710DFD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9979" y="3163909"/>
            <a:ext cx="6481763" cy="124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A213EFD8-76C7-A7C3-6749-FF456D2AA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9775" y="4838700"/>
            <a:ext cx="6481763" cy="111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80198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A0B67-CE06-FAE9-0C89-882365414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Public Sans Medium" pitchFamily="2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F8505C3-7D3F-FF65-0BFD-872C3EBF3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Public Sans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93713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643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15BA7-AF34-1309-6DB8-6B284D694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6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Public Sans Medium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Mastertitel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7701FD1D-38AF-58DA-1CDB-C3679CA0B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100" kern="1200" dirty="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09837F80-6712-13F5-374A-0B87506AB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100" kern="1200" dirty="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44EBB621-DF00-A127-E3AB-E3D22C2448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6956"/>
            <a:ext cx="5767388" cy="496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600" kern="1200" dirty="0">
                <a:solidFill>
                  <a:srgbClr val="55B78A"/>
                </a:solidFill>
                <a:latin typeface="Public Sans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5786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15BA7-AF34-1309-6DB8-6B284D694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6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Public Sans Medium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Mastertitel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7701FD1D-38AF-58DA-1CDB-C3679CA0B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100" kern="1200" dirty="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44EBB621-DF00-A127-E3AB-E3D22C2448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6956"/>
            <a:ext cx="5767388" cy="496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600" kern="1200" dirty="0">
                <a:solidFill>
                  <a:srgbClr val="55B78A"/>
                </a:solidFill>
                <a:latin typeface="Public Sans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82095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15BA7-AF34-1309-6DB8-6B284D694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8362"/>
          </a:xfrm>
        </p:spPr>
        <p:txBody>
          <a:bodyPr/>
          <a:lstStyle>
            <a:lvl1pPr>
              <a:defRPr lang="de-AT" sz="5300" kern="1200" dirty="0">
                <a:solidFill>
                  <a:schemeClr val="tx1"/>
                </a:solidFill>
                <a:latin typeface="Public Sans Medium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Mastertitel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12A797-2B28-8CFF-ED47-8B59242EF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1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969D2E1-C718-51E1-E3DF-EB63EF9125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6956"/>
            <a:ext cx="5767388" cy="496887"/>
          </a:xfrm>
        </p:spPr>
        <p:txBody>
          <a:bodyPr>
            <a:normAutofit/>
          </a:bodyPr>
          <a:lstStyle>
            <a:lvl1pPr marL="0" indent="0">
              <a:buNone/>
              <a:defRPr lang="de-DE" sz="2600" kern="1200" dirty="0">
                <a:solidFill>
                  <a:srgbClr val="55B78A"/>
                </a:solidFill>
                <a:latin typeface="Public Sans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1822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15BA7-AF34-1309-6DB8-6B284D694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8362"/>
          </a:xfrm>
        </p:spPr>
        <p:txBody>
          <a:bodyPr/>
          <a:lstStyle>
            <a:lvl1pPr>
              <a:defRPr lang="de-AT" sz="5300" kern="1200" dirty="0">
                <a:solidFill>
                  <a:schemeClr val="tx1"/>
                </a:solidFill>
                <a:latin typeface="Public Sans Medium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Mastertitel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12A797-2B28-8CFF-ED47-8B59242EF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1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969D2E1-C718-51E1-E3DF-EB63EF9125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6956"/>
            <a:ext cx="5767388" cy="496887"/>
          </a:xfrm>
        </p:spPr>
        <p:txBody>
          <a:bodyPr>
            <a:normAutofit/>
          </a:bodyPr>
          <a:lstStyle>
            <a:lvl1pPr marL="0" indent="0">
              <a:buNone/>
              <a:defRPr lang="de-DE" sz="2600" kern="1200" dirty="0">
                <a:solidFill>
                  <a:srgbClr val="55B78A"/>
                </a:solidFill>
                <a:latin typeface="Public Sans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9785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F44B4-6BA0-B7D2-EA59-FB5908A70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9E7A1FD-524C-AC86-812C-F5550DE1F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6956"/>
            <a:ext cx="5767388" cy="496887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55B78A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73893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nseitig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B2A991-F711-6067-60E7-DB3909A0B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AT" sz="5300" kern="1200" dirty="0">
                <a:solidFill>
                  <a:schemeClr val="tx1"/>
                </a:solidFill>
                <a:latin typeface="Public Sans Medium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Mastertitel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E3F168-569E-4A2F-F21D-A48EC4A54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lang="de-DE" sz="2100" kern="1200" dirty="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6D2943D9-44AA-F785-3414-2DC7CFF913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6956"/>
            <a:ext cx="5767388" cy="496887"/>
          </a:xfrm>
        </p:spPr>
        <p:txBody>
          <a:bodyPr>
            <a:normAutofit/>
          </a:bodyPr>
          <a:lstStyle>
            <a:lvl1pPr marL="0" indent="0">
              <a:buNone/>
              <a:defRPr lang="de-DE" sz="2600" kern="1200" dirty="0">
                <a:solidFill>
                  <a:srgbClr val="55B78A"/>
                </a:solidFill>
                <a:latin typeface="Public Sans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78154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15BA7-AF34-1309-6DB8-6B284D694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8362"/>
          </a:xfrm>
        </p:spPr>
        <p:txBody>
          <a:bodyPr/>
          <a:lstStyle>
            <a:lvl1pPr>
              <a:defRPr lang="de-AT" sz="5300" kern="1200" dirty="0">
                <a:solidFill>
                  <a:schemeClr val="tx1"/>
                </a:solidFill>
                <a:latin typeface="Public Sans Medium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Mastertitel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12A797-2B28-8CFF-ED47-8B59242EF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1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969D2E1-C718-51E1-E3DF-EB63EF9125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6956"/>
            <a:ext cx="5767388" cy="496887"/>
          </a:xfrm>
        </p:spPr>
        <p:txBody>
          <a:bodyPr>
            <a:normAutofit/>
          </a:bodyPr>
          <a:lstStyle>
            <a:lvl1pPr marL="0" indent="0">
              <a:buNone/>
              <a:defRPr lang="de-DE" sz="2600" kern="1200" dirty="0">
                <a:solidFill>
                  <a:srgbClr val="55B78A"/>
                </a:solidFill>
                <a:latin typeface="Public Sans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38880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15BA7-AF34-1309-6DB8-6B284D694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8362"/>
          </a:xfrm>
        </p:spPr>
        <p:txBody>
          <a:bodyPr/>
          <a:lstStyle>
            <a:lvl1pPr>
              <a:defRPr lang="de-AT" sz="5300" kern="1200" dirty="0">
                <a:solidFill>
                  <a:schemeClr val="tx1"/>
                </a:solidFill>
                <a:latin typeface="Public Sans Medium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Mastertitel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12A797-2B28-8CFF-ED47-8B59242EF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1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969D2E1-C718-51E1-E3DF-EB63EF9125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6956"/>
            <a:ext cx="5767388" cy="496887"/>
          </a:xfrm>
        </p:spPr>
        <p:txBody>
          <a:bodyPr>
            <a:normAutofit/>
          </a:bodyPr>
          <a:lstStyle>
            <a:lvl1pPr marL="0" indent="0">
              <a:buNone/>
              <a:defRPr lang="de-DE" sz="2600" kern="1200" dirty="0">
                <a:solidFill>
                  <a:srgbClr val="55B78A"/>
                </a:solidFill>
                <a:latin typeface="Public Sans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8322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15BA7-AF34-1309-6DB8-6B284D694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8362"/>
          </a:xfrm>
        </p:spPr>
        <p:txBody>
          <a:bodyPr/>
          <a:lstStyle>
            <a:lvl1pPr>
              <a:defRPr lang="de-AT" sz="5300" kern="1200" dirty="0">
                <a:solidFill>
                  <a:schemeClr val="tx1"/>
                </a:solidFill>
                <a:latin typeface="Public Sans Medium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Mastertitel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12A797-2B28-8CFF-ED47-8B59242EF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1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969D2E1-C718-51E1-E3DF-EB63EF9125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6956"/>
            <a:ext cx="5767388" cy="496887"/>
          </a:xfrm>
        </p:spPr>
        <p:txBody>
          <a:bodyPr>
            <a:normAutofit/>
          </a:bodyPr>
          <a:lstStyle>
            <a:lvl1pPr marL="0" indent="0">
              <a:buNone/>
              <a:defRPr lang="de-DE" sz="2600" kern="1200" dirty="0">
                <a:solidFill>
                  <a:srgbClr val="55B78A"/>
                </a:solidFill>
                <a:latin typeface="Public Sans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8359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B2A991-F711-6067-60E7-DB3909A0B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AT" sz="5300" kern="1200" dirty="0">
                <a:solidFill>
                  <a:schemeClr val="tx1"/>
                </a:solidFill>
                <a:latin typeface="Public Sans Medium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Mastertitel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E3F168-569E-4A2F-F21D-A48EC4A54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lang="de-DE" sz="2100" kern="1200" dirty="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8DE62C-4CD3-447B-1864-328099428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lang="de-DE" sz="2100" kern="1200" dirty="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22E10BF8-8585-1FFB-F545-46C395551A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6956"/>
            <a:ext cx="5767388" cy="496887"/>
          </a:xfrm>
        </p:spPr>
        <p:txBody>
          <a:bodyPr>
            <a:normAutofit/>
          </a:bodyPr>
          <a:lstStyle>
            <a:lvl1pPr marL="0" indent="0">
              <a:buNone/>
              <a:defRPr lang="de-DE" sz="2600" kern="1200" dirty="0">
                <a:solidFill>
                  <a:srgbClr val="55B78A"/>
                </a:solidFill>
                <a:latin typeface="Public Sans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175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067DF-2649-AE0A-C228-223351AF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68363"/>
          </a:xfrm>
        </p:spPr>
        <p:txBody>
          <a:bodyPr/>
          <a:lstStyle>
            <a:lvl1pPr>
              <a:defRPr lang="de-AT" sz="5300" kern="1200" dirty="0">
                <a:solidFill>
                  <a:schemeClr val="tx1"/>
                </a:solidFill>
                <a:latin typeface="Public Sans Medium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Mastertitel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0424E5-DDE9-3059-54D4-4E836B0D9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F804A4-8EE5-A11C-FA5C-A38CFF0EA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 marL="0" indent="0">
              <a:buNone/>
              <a:defRPr lang="de-DE" sz="2100" kern="1200" dirty="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E0A0041-38A7-2FF8-E705-0C1D2EB64E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60A9F9E-9443-D3B8-E10E-3F35E8808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 marL="0" indent="0">
              <a:buNone/>
              <a:defRPr lang="de-DE" sz="2100" kern="1200" dirty="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EC4907A0-2BFC-939F-3344-9382CA2FD0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6956"/>
            <a:ext cx="5767388" cy="496887"/>
          </a:xfrm>
        </p:spPr>
        <p:txBody>
          <a:bodyPr>
            <a:normAutofit/>
          </a:bodyPr>
          <a:lstStyle>
            <a:lvl1pPr marL="0" indent="0">
              <a:buNone/>
              <a:defRPr lang="de-DE" sz="2600" kern="1200" dirty="0">
                <a:solidFill>
                  <a:srgbClr val="55B78A"/>
                </a:solidFill>
                <a:latin typeface="Public Sans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6906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eitig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B2A991-F711-6067-60E7-DB3909A0B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AT" sz="5300" kern="1200" dirty="0">
                <a:solidFill>
                  <a:schemeClr val="tx1"/>
                </a:solidFill>
                <a:latin typeface="Public Sans Medium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Mastertitel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E3F168-569E-4A2F-F21D-A48EC4A54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lang="de-DE" sz="2100" kern="1200" dirty="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6D2943D9-44AA-F785-3414-2DC7CFF913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6956"/>
            <a:ext cx="5767388" cy="496887"/>
          </a:xfrm>
        </p:spPr>
        <p:txBody>
          <a:bodyPr>
            <a:normAutofit/>
          </a:bodyPr>
          <a:lstStyle>
            <a:lvl1pPr marL="0" indent="0">
              <a:buNone/>
              <a:defRPr lang="de-DE" sz="2600" kern="1200" dirty="0">
                <a:solidFill>
                  <a:srgbClr val="55B78A"/>
                </a:solidFill>
                <a:latin typeface="Public Sans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50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15BA7-AF34-1309-6DB8-6B284D694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AT" sz="5300" kern="1200" dirty="0">
                <a:solidFill>
                  <a:schemeClr val="tx1"/>
                </a:solidFill>
                <a:latin typeface="Public Sans Medium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Mastertitel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12A797-2B28-8CFF-ED47-8B59242EF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8932D3-D36B-C3D6-7640-1161508D64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6956"/>
            <a:ext cx="5767388" cy="496887"/>
          </a:xfrm>
        </p:spPr>
        <p:txBody>
          <a:bodyPr>
            <a:normAutofit/>
          </a:bodyPr>
          <a:lstStyle>
            <a:lvl1pPr marL="0" indent="0">
              <a:buNone/>
              <a:defRPr lang="de-DE" sz="2600" kern="1200" dirty="0">
                <a:solidFill>
                  <a:srgbClr val="55B78A"/>
                </a:solidFill>
                <a:latin typeface="Public Sans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2819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B2A991-F711-6067-60E7-DB3909A0B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AT" sz="5300" kern="1200" dirty="0">
                <a:solidFill>
                  <a:schemeClr val="tx1"/>
                </a:solidFill>
                <a:latin typeface="Public Sans Medium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Mastertitel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E3F168-569E-4A2F-F21D-A48EC4A54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8DE62C-4CD3-447B-1864-328099428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 marL="914400" indent="0">
              <a:buNone/>
              <a:defRPr sz="20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AT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A16AE5A0-88CF-E663-D668-C19EEFF1F3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6956"/>
            <a:ext cx="5767388" cy="496887"/>
          </a:xfrm>
        </p:spPr>
        <p:txBody>
          <a:bodyPr>
            <a:normAutofit/>
          </a:bodyPr>
          <a:lstStyle>
            <a:lvl1pPr marL="0" indent="0">
              <a:buNone/>
              <a:defRPr lang="de-DE" sz="2600" kern="1200" dirty="0">
                <a:solidFill>
                  <a:srgbClr val="55B78A"/>
                </a:solidFill>
                <a:latin typeface="Public Sans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7947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eitige Inhalte mit 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B2A991-F711-6067-60E7-DB3909A0B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AT" sz="5300" kern="1200" dirty="0">
                <a:solidFill>
                  <a:schemeClr val="tx1"/>
                </a:solidFill>
                <a:latin typeface="Public Sans Medium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Mastertitel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E3F168-569E-4A2F-F21D-A48EC4A54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AT" dirty="0"/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37C99A30-C794-2EFF-8AFA-A38723905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6956"/>
            <a:ext cx="5767388" cy="496887"/>
          </a:xfrm>
        </p:spPr>
        <p:txBody>
          <a:bodyPr>
            <a:normAutofit/>
          </a:bodyPr>
          <a:lstStyle>
            <a:lvl1pPr marL="0" indent="0">
              <a:buNone/>
              <a:defRPr lang="de-DE" sz="2600" kern="1200" dirty="0">
                <a:solidFill>
                  <a:srgbClr val="55B78A"/>
                </a:solidFill>
                <a:latin typeface="Public Sans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099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C8BFB73-6EBF-3600-AB15-D87A4ADDA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6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2B121B-8936-9FE3-A3FD-A1DB869BA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7" name="Grafik 6" descr="Ein Bild, das Schrift, Grafiken, Screenshot, Grafikdesign enthält.&#10;&#10;Automatisch generierte Beschreibung">
            <a:extLst>
              <a:ext uri="{FF2B5EF4-FFF2-40B4-BE49-F238E27FC236}">
                <a16:creationId xmlns:a16="http://schemas.microsoft.com/office/drawing/2014/main" id="{C44FFAA2-117D-C97B-F755-B529E01D92B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967" y="247705"/>
            <a:ext cx="2493598" cy="85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1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Public Sans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ublic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Public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ublic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ublic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ublic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77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02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4" r:id="rId2"/>
    <p:sldLayoutId id="2147483665" r:id="rId3"/>
    <p:sldLayoutId id="2147483666" r:id="rId4"/>
    <p:sldLayoutId id="2147483667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1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tmp"/><Relationship Id="rId4" Type="http://schemas.openxmlformats.org/officeDocument/2006/relationships/image" Target="../media/image41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f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608DB91-5623-D2C1-F5D9-F82C03BC7A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Klimabilanzierung von Unternehmen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F10138-39CB-0946-384B-950D5DC6A3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9978" y="5273706"/>
            <a:ext cx="6481763" cy="1117600"/>
          </a:xfrm>
        </p:spPr>
        <p:txBody>
          <a:bodyPr/>
          <a:lstStyle/>
          <a:p>
            <a:r>
              <a:rPr lang="de-DE" dirty="0"/>
              <a:t>Wie geht das und was habe ich davon?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0137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3BBF7-D5B6-4850-A552-E2858B07D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CCF </a:t>
            </a:r>
            <a:r>
              <a:rPr lang="de-DE" sz="3500" dirty="0"/>
              <a:t>Corporate Carbon Footprint</a:t>
            </a:r>
            <a:endParaRPr lang="de-AT" sz="35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0C7FE30-A79D-B8AD-026F-E89269BD2C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126956"/>
            <a:ext cx="8092737" cy="496887"/>
          </a:xfrm>
        </p:spPr>
        <p:txBody>
          <a:bodyPr>
            <a:noAutofit/>
          </a:bodyPr>
          <a:lstStyle/>
          <a:p>
            <a:r>
              <a:rPr lang="de-DE" dirty="0"/>
              <a:t>Scope 3 Emissionen - nachgelagerte Aktivitäten</a:t>
            </a:r>
            <a:endParaRPr lang="de-AT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C7E5CA9-79E2-5CF6-71C7-9EFD4472853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07053" y="1917422"/>
            <a:ext cx="5703888" cy="477202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None/>
            </a:pPr>
            <a:r>
              <a:rPr lang="de-DE" dirty="0"/>
              <a:t>Nachgelagerter Transport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None/>
            </a:pPr>
            <a:r>
              <a:rPr lang="de-DE" dirty="0"/>
              <a:t>Verarbeitung verkaufter Produkte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None/>
            </a:pPr>
            <a:r>
              <a:rPr lang="de-DE" dirty="0"/>
              <a:t>Gebrauch/Nutzung verkaufter Produkte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None/>
            </a:pPr>
            <a:r>
              <a:rPr lang="de-DE" dirty="0"/>
              <a:t>End-</a:t>
            </a:r>
            <a:r>
              <a:rPr lang="de-DE" dirty="0" err="1"/>
              <a:t>of</a:t>
            </a:r>
            <a:r>
              <a:rPr lang="de-DE" dirty="0"/>
              <a:t>-</a:t>
            </a:r>
            <a:r>
              <a:rPr lang="de-DE" dirty="0" err="1"/>
              <a:t>life</a:t>
            </a:r>
            <a:r>
              <a:rPr lang="de-DE" dirty="0"/>
              <a:t> Treatment verkaufter Produkte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None/>
            </a:pPr>
            <a:r>
              <a:rPr lang="de-DE" dirty="0"/>
              <a:t>Vermietete/verleaste Sachanlagen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None/>
            </a:pPr>
            <a:r>
              <a:rPr lang="de-DE" dirty="0"/>
              <a:t>Franchise</a:t>
            </a:r>
            <a:br>
              <a:rPr lang="de-DE" dirty="0"/>
            </a:br>
            <a:endParaRPr lang="de-DE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None/>
            </a:pPr>
            <a:r>
              <a:rPr lang="de-DE" dirty="0"/>
              <a:t>Investitionen in andere Unternehmen</a:t>
            </a:r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6926F069-D8AC-FC36-37AA-E2BE963867ED}"/>
              </a:ext>
            </a:extLst>
          </p:cNvPr>
          <p:cNvSpPr txBox="1">
            <a:spLocks/>
          </p:cNvSpPr>
          <p:nvPr/>
        </p:nvSpPr>
        <p:spPr>
          <a:xfrm>
            <a:off x="7410941" y="1917422"/>
            <a:ext cx="4853233" cy="4575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spcAft>
                <a:spcPts val="2500"/>
              </a:spcAft>
            </a:pPr>
            <a:r>
              <a:rPr lang="de-DE" sz="2200" dirty="0"/>
              <a:t>Transport vom Unternehmen weg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2500"/>
              </a:spcAft>
            </a:pPr>
            <a:r>
              <a:rPr lang="de-DE" sz="2200" dirty="0"/>
              <a:t>Scope 1+2 der Weiterverarbeitung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2500"/>
              </a:spcAft>
            </a:pPr>
            <a:r>
              <a:rPr lang="de-DE" sz="2200" dirty="0"/>
              <a:t>Strom bei Elektrogeräten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2500"/>
              </a:spcAft>
            </a:pPr>
            <a:r>
              <a:rPr lang="de-DE" sz="2200" dirty="0"/>
              <a:t>Entsorgung</a:t>
            </a:r>
            <a:br>
              <a:rPr lang="de-DE" sz="2200" dirty="0"/>
            </a:br>
            <a:endParaRPr lang="de-DE" sz="220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2500"/>
              </a:spcAft>
            </a:pPr>
            <a:r>
              <a:rPr lang="de-DE" sz="2200" dirty="0"/>
              <a:t>Autos, Maschinen, Gebäude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2500"/>
              </a:spcAft>
            </a:pPr>
            <a:r>
              <a:rPr lang="de-DE" sz="2200" dirty="0"/>
              <a:t>Alle Emissionen die bei einem Franchise-Unternehmen anfallen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2500"/>
              </a:spcAft>
            </a:pPr>
            <a:r>
              <a:rPr lang="de-DE" sz="2200" dirty="0"/>
              <a:t>Equity-share-approach</a:t>
            </a:r>
          </a:p>
        </p:txBody>
      </p:sp>
      <p:pic>
        <p:nvPicPr>
          <p:cNvPr id="14" name="Grafik 13" descr="Kinder mit einfarbiger Füllung">
            <a:extLst>
              <a:ext uri="{FF2B5EF4-FFF2-40B4-BE49-F238E27FC236}">
                <a16:creationId xmlns:a16="http://schemas.microsoft.com/office/drawing/2014/main" id="{30D54D1D-F3FE-0C9A-B5A1-F6F3EB4ED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998" y="3030450"/>
            <a:ext cx="502595" cy="502595"/>
          </a:xfrm>
          <a:prstGeom prst="rect">
            <a:avLst/>
          </a:prstGeom>
        </p:spPr>
      </p:pic>
      <p:pic>
        <p:nvPicPr>
          <p:cNvPr id="16" name="Grafik 15" descr="Münzen Silhouette">
            <a:extLst>
              <a:ext uri="{FF2B5EF4-FFF2-40B4-BE49-F238E27FC236}">
                <a16:creationId xmlns:a16="http://schemas.microsoft.com/office/drawing/2014/main" id="{735F0474-AF45-F1A9-6B56-05276AE8F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4347" y="5949446"/>
            <a:ext cx="543428" cy="543428"/>
          </a:xfrm>
          <a:prstGeom prst="rect">
            <a:avLst/>
          </a:prstGeom>
        </p:spPr>
      </p:pic>
      <p:pic>
        <p:nvPicPr>
          <p:cNvPr id="18" name="Grafik 17" descr="Fabrik mit einfarbiger Füllung">
            <a:extLst>
              <a:ext uri="{FF2B5EF4-FFF2-40B4-BE49-F238E27FC236}">
                <a16:creationId xmlns:a16="http://schemas.microsoft.com/office/drawing/2014/main" id="{C78E8087-E8D3-2401-1E45-42613D0361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5658" y="2274266"/>
            <a:ext cx="558110" cy="558110"/>
          </a:xfrm>
          <a:prstGeom prst="rect">
            <a:avLst/>
          </a:prstGeom>
        </p:spPr>
      </p:pic>
      <p:pic>
        <p:nvPicPr>
          <p:cNvPr id="20" name="Grafik 19" descr="Stadt mit einfarbiger Füllung">
            <a:extLst>
              <a:ext uri="{FF2B5EF4-FFF2-40B4-BE49-F238E27FC236}">
                <a16:creationId xmlns:a16="http://schemas.microsoft.com/office/drawing/2014/main" id="{27A051EB-E7EB-2436-56D3-3D1BCDF4EB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5658" y="4303435"/>
            <a:ext cx="496887" cy="496887"/>
          </a:xfrm>
          <a:prstGeom prst="rect">
            <a:avLst/>
          </a:prstGeom>
        </p:spPr>
      </p:pic>
      <p:pic>
        <p:nvPicPr>
          <p:cNvPr id="22" name="Grafik 21" descr="Telearbeit mit einfarbiger Füllung">
            <a:extLst>
              <a:ext uri="{FF2B5EF4-FFF2-40B4-BE49-F238E27FC236}">
                <a16:creationId xmlns:a16="http://schemas.microsoft.com/office/drawing/2014/main" id="{DCBDC248-F176-5DAA-DF54-B663AF0D74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4347" y="4936114"/>
            <a:ext cx="543426" cy="543426"/>
          </a:xfrm>
          <a:prstGeom prst="rect">
            <a:avLst/>
          </a:prstGeom>
        </p:spPr>
      </p:pic>
      <p:pic>
        <p:nvPicPr>
          <p:cNvPr id="26" name="Grafik 25" descr="LKW mit einfarbiger Füllung">
            <a:extLst>
              <a:ext uri="{FF2B5EF4-FFF2-40B4-BE49-F238E27FC236}">
                <a16:creationId xmlns:a16="http://schemas.microsoft.com/office/drawing/2014/main" id="{60FF96BF-AF3D-CE05-E397-1A9365977F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84347" y="1720830"/>
            <a:ext cx="543425" cy="543425"/>
          </a:xfrm>
          <a:prstGeom prst="rect">
            <a:avLst/>
          </a:prstGeom>
        </p:spPr>
      </p:pic>
      <p:pic>
        <p:nvPicPr>
          <p:cNvPr id="27" name="Grafik 26" descr="Abfall mit einfarbiger Füllung">
            <a:extLst>
              <a:ext uri="{FF2B5EF4-FFF2-40B4-BE49-F238E27FC236}">
                <a16:creationId xmlns:a16="http://schemas.microsoft.com/office/drawing/2014/main" id="{713D6243-369E-9956-0120-34EDE32960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4347" y="3670862"/>
            <a:ext cx="496887" cy="49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01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DDA0D-4029-5040-AB1B-DE165D3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CCF </a:t>
            </a:r>
            <a:r>
              <a:rPr lang="de-DE" sz="3500" dirty="0"/>
              <a:t>Corporate Carbon Footprint</a:t>
            </a:r>
            <a:endParaRPr lang="de-AT" sz="35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057407-5E49-9632-93A9-FD4AAECA5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Der Weg zum CCF</a:t>
            </a:r>
            <a:endParaRPr lang="de-AT" dirty="0"/>
          </a:p>
        </p:txBody>
      </p:sp>
      <p:pic>
        <p:nvPicPr>
          <p:cNvPr id="21" name="Grafik 20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3CCEEFBB-568E-E6F5-3F36-BE666A913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008" y="1703741"/>
            <a:ext cx="8321983" cy="502201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51E19D3-167D-DEE1-E57A-C4DE1FCD8547}"/>
              </a:ext>
            </a:extLst>
          </p:cNvPr>
          <p:cNvSpPr txBox="1"/>
          <p:nvPr/>
        </p:nvSpPr>
        <p:spPr>
          <a:xfrm rot="19692052">
            <a:off x="4323425" y="2204180"/>
            <a:ext cx="2281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55B78A"/>
                </a:solidFill>
                <a:latin typeface="Public Sans" pitchFamily="2" charset="0"/>
              </a:rPr>
              <a:t>Konsistenz</a:t>
            </a:r>
            <a:endParaRPr lang="de-AT" sz="1200" dirty="0">
              <a:solidFill>
                <a:srgbClr val="55B78A"/>
              </a:solidFill>
              <a:latin typeface="Public Sans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CB361D5-1D68-A03A-CCE0-F2DD0F73603A}"/>
              </a:ext>
            </a:extLst>
          </p:cNvPr>
          <p:cNvSpPr txBox="1"/>
          <p:nvPr/>
        </p:nvSpPr>
        <p:spPr>
          <a:xfrm rot="19644458">
            <a:off x="4323424" y="4627267"/>
            <a:ext cx="2281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55B78A"/>
                </a:solidFill>
                <a:latin typeface="Public Sans" pitchFamily="2" charset="0"/>
              </a:rPr>
              <a:t>Relevanz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793EFBB-0FB7-666A-8FCD-3CB7E5465F55}"/>
              </a:ext>
            </a:extLst>
          </p:cNvPr>
          <p:cNvSpPr txBox="1"/>
          <p:nvPr/>
        </p:nvSpPr>
        <p:spPr>
          <a:xfrm rot="19515640">
            <a:off x="714652" y="5810179"/>
            <a:ext cx="161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55B78A"/>
                </a:solidFill>
                <a:latin typeface="Public Sans" pitchFamily="2" charset="0"/>
              </a:rPr>
              <a:t>Transparenz</a:t>
            </a:r>
          </a:p>
          <a:p>
            <a:r>
              <a:rPr lang="de-DE" sz="1200" dirty="0">
                <a:solidFill>
                  <a:srgbClr val="55B78A"/>
                </a:solidFill>
                <a:latin typeface="Public Sans" pitchFamily="2" charset="0"/>
              </a:rPr>
              <a:t>Genauigkeit</a:t>
            </a:r>
          </a:p>
          <a:p>
            <a:r>
              <a:rPr lang="de-DE" sz="1200" dirty="0">
                <a:solidFill>
                  <a:srgbClr val="55B78A"/>
                </a:solidFill>
                <a:latin typeface="Public Sans" pitchFamily="2" charset="0"/>
              </a:rPr>
              <a:t>Vollständigkeit</a:t>
            </a:r>
          </a:p>
        </p:txBody>
      </p:sp>
    </p:spTree>
    <p:extLst>
      <p:ext uri="{BB962C8B-B14F-4D97-AF65-F5344CB8AC3E}">
        <p14:creationId xmlns:p14="http://schemas.microsoft.com/office/powerpoint/2010/main" val="2835063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0BA72-ED23-B5A7-5EBC-97B33D93A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22371-DF42-1BF4-430B-709523BDB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CCF</a:t>
            </a:r>
            <a:r>
              <a:rPr lang="de-AT" sz="5400" dirty="0"/>
              <a:t> </a:t>
            </a:r>
            <a:r>
              <a:rPr lang="de-DE" sz="3500" dirty="0"/>
              <a:t>Corporate Carbon Footprint</a:t>
            </a:r>
            <a:endParaRPr lang="de-AT" sz="35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AED91C-EBBD-476A-6123-E6D11E9D10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Dokumente der Ergebnisse</a:t>
            </a:r>
            <a:endParaRPr lang="de-AT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46CF128-FE24-2F20-2794-0A86666C543A}"/>
              </a:ext>
            </a:extLst>
          </p:cNvPr>
          <p:cNvSpPr txBox="1"/>
          <p:nvPr/>
        </p:nvSpPr>
        <p:spPr>
          <a:xfrm>
            <a:off x="403517" y="5474321"/>
            <a:ext cx="878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err="1"/>
              <a:t>Scope</a:t>
            </a:r>
            <a:r>
              <a:rPr lang="de-AT" sz="1400" dirty="0"/>
              <a:t> 1: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AB62D48-4B82-B153-AA06-7A4D202550E1}"/>
              </a:ext>
            </a:extLst>
          </p:cNvPr>
          <p:cNvSpPr txBox="1"/>
          <p:nvPr/>
        </p:nvSpPr>
        <p:spPr>
          <a:xfrm>
            <a:off x="6096000" y="1841429"/>
            <a:ext cx="878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err="1"/>
              <a:t>Scope</a:t>
            </a:r>
            <a:r>
              <a:rPr lang="de-AT" sz="1400" dirty="0"/>
              <a:t> 2: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CA2AC43-7945-2327-033F-1F405424E4EB}"/>
              </a:ext>
            </a:extLst>
          </p:cNvPr>
          <p:cNvSpPr txBox="1"/>
          <p:nvPr/>
        </p:nvSpPr>
        <p:spPr>
          <a:xfrm>
            <a:off x="6096000" y="3571276"/>
            <a:ext cx="878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err="1"/>
              <a:t>Scope</a:t>
            </a:r>
            <a:r>
              <a:rPr lang="de-AT" sz="1400" dirty="0"/>
              <a:t> 3:</a:t>
            </a:r>
          </a:p>
        </p:txBody>
      </p:sp>
      <p:pic>
        <p:nvPicPr>
          <p:cNvPr id="10" name="Grafik 9" descr="Ein Bild, das Text, Screenshot, Software, Diagramm enthält.&#10;&#10;Automatisch generierte Beschreibung">
            <a:extLst>
              <a:ext uri="{FF2B5EF4-FFF2-40B4-BE49-F238E27FC236}">
                <a16:creationId xmlns:a16="http://schemas.microsoft.com/office/drawing/2014/main" id="{609C87FC-3452-3332-4051-5583376E2B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9" t="7563" r="5179"/>
          <a:stretch/>
        </p:blipFill>
        <p:spPr>
          <a:xfrm>
            <a:off x="540015" y="2003929"/>
            <a:ext cx="5138056" cy="3442470"/>
          </a:xfrm>
          <a:prstGeom prst="rect">
            <a:avLst/>
          </a:prstGeom>
        </p:spPr>
      </p:pic>
      <p:pic>
        <p:nvPicPr>
          <p:cNvPr id="12" name="Grafik 11" descr="Ein Bild, das Text, Software, Computersymbol, Webseite enthält.&#10;&#10;Automatisch generierte Beschreibung">
            <a:extLst>
              <a:ext uri="{FF2B5EF4-FFF2-40B4-BE49-F238E27FC236}">
                <a16:creationId xmlns:a16="http://schemas.microsoft.com/office/drawing/2014/main" id="{42C9445A-B723-83B0-1DC5-EF955EA78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6" t="16755" r="27678" b="71709"/>
          <a:stretch/>
        </p:blipFill>
        <p:spPr>
          <a:xfrm>
            <a:off x="403517" y="5731045"/>
            <a:ext cx="5411053" cy="996326"/>
          </a:xfrm>
          <a:prstGeom prst="rect">
            <a:avLst/>
          </a:prstGeom>
        </p:spPr>
      </p:pic>
      <p:pic>
        <p:nvPicPr>
          <p:cNvPr id="16" name="Grafik 15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2AC22E3E-506A-FCF2-3CB3-F9CF9B2766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6" t="16755" r="42857" b="73415"/>
          <a:stretch/>
        </p:blipFill>
        <p:spPr>
          <a:xfrm>
            <a:off x="6096000" y="2101388"/>
            <a:ext cx="3155027" cy="821587"/>
          </a:xfrm>
          <a:prstGeom prst="rect">
            <a:avLst/>
          </a:prstGeom>
        </p:spPr>
      </p:pic>
      <p:pic>
        <p:nvPicPr>
          <p:cNvPr id="22" name="Grafik 21" descr="Ein Bild, das Text, Software, Computersymbol, Webseite enthält.&#10;&#10;Automatisch generierte Beschreibung">
            <a:extLst>
              <a:ext uri="{FF2B5EF4-FFF2-40B4-BE49-F238E27FC236}">
                <a16:creationId xmlns:a16="http://schemas.microsoft.com/office/drawing/2014/main" id="{DB103614-9E91-A7FF-3027-DBA01A9EA7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1" t="16755" r="27143" b="45883"/>
          <a:stretch/>
        </p:blipFill>
        <p:spPr>
          <a:xfrm>
            <a:off x="6096000" y="3838693"/>
            <a:ext cx="5584371" cy="307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75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0A3BD-6E9A-429F-54BC-38BCE899F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64F97D-5DBB-85B9-7077-B517E909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Wozu das Ganze?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2B6AE3-C361-EC27-7C99-FFCFC2DB0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Gesetzliche Pflichterfüllung im Rahmen der CSRD</a:t>
            </a:r>
          </a:p>
          <a:p>
            <a:r>
              <a:rPr lang="de-AT" dirty="0"/>
              <a:t>Höhere Attraktivität als Lieferant  </a:t>
            </a:r>
          </a:p>
          <a:p>
            <a:r>
              <a:rPr lang="de-AT" dirty="0"/>
              <a:t>Attraktiver Arbeitgeber</a:t>
            </a:r>
          </a:p>
          <a:p>
            <a:r>
              <a:rPr lang="de-AT" dirty="0"/>
              <a:t>Bei Vergabe von Krediten spielen ESG-Kriterien eine immer größere Rolle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/>
              <a:t>Eine solide Nachhaltigkeitsstrategie kann zu besseren Konditionen führen</a:t>
            </a:r>
          </a:p>
          <a:p>
            <a:r>
              <a:rPr lang="de-AT" dirty="0"/>
              <a:t>Akquisition von privaten Geldgebern/Investoren</a:t>
            </a:r>
          </a:p>
          <a:p>
            <a:endParaRPr lang="de-AT" dirty="0"/>
          </a:p>
          <a:p>
            <a:r>
              <a:rPr lang="de-AT" dirty="0"/>
              <a:t>CO2-Bepreisung wird in Zukunft eine wesentliche Rolle spielen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2C41D1A8-40D9-8558-3B9D-6715AD8279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126956"/>
            <a:ext cx="9022237" cy="4968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98BF0E"/>
                </a:solidFill>
              </a:defRPr>
            </a:lvl1pPr>
          </a:lstStyle>
          <a:p>
            <a:pPr lvl="0"/>
            <a:r>
              <a:rPr lang="de-DE" sz="2600" dirty="0">
                <a:solidFill>
                  <a:srgbClr val="55B78A"/>
                </a:solidFill>
              </a:rPr>
              <a:t>Außenwirkung</a:t>
            </a:r>
          </a:p>
        </p:txBody>
      </p:sp>
      <p:pic>
        <p:nvPicPr>
          <p:cNvPr id="6" name="Grafik 5" descr="Ein Bild, das Text, Kreis, Design enthält.&#10;&#10;Automatisch generierte Beschreibung">
            <a:extLst>
              <a:ext uri="{FF2B5EF4-FFF2-40B4-BE49-F238E27FC236}">
                <a16:creationId xmlns:a16="http://schemas.microsoft.com/office/drawing/2014/main" id="{0C13FF1C-DA97-C694-88E1-228CFDABD4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85"/>
          <a:stretch/>
        </p:blipFill>
        <p:spPr>
          <a:xfrm>
            <a:off x="10015693" y="4058710"/>
            <a:ext cx="1967262" cy="196747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FA97EB4-091F-C5EC-A90D-40E2078BA727}"/>
              </a:ext>
            </a:extLst>
          </p:cNvPr>
          <p:cNvSpPr txBox="1"/>
          <p:nvPr/>
        </p:nvSpPr>
        <p:spPr>
          <a:xfrm>
            <a:off x="10724645" y="6026184"/>
            <a:ext cx="12583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Public Sans" pitchFamily="2" charset="0"/>
              </a:rPr>
              <a:t>Quelle: </a:t>
            </a:r>
            <a:r>
              <a:rPr lang="de-DE" sz="800" dirty="0" err="1">
                <a:latin typeface="Public Sans" pitchFamily="2" charset="0"/>
              </a:rPr>
              <a:t>PerZero</a:t>
            </a:r>
            <a:endParaRPr lang="de-AT" sz="800" dirty="0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35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650E8-DD7F-2047-5AB6-6B7B62B8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Wozu das Ganze?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CBDFAD-B804-57B0-B10B-F030D8F57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Ermöglicht einen anderen Blick auf das Unternehmen</a:t>
            </a:r>
          </a:p>
          <a:p>
            <a:r>
              <a:rPr lang="de-DE" dirty="0"/>
              <a:t>Analyse von nicht-finanziellen Chancen und Risiken</a:t>
            </a:r>
          </a:p>
          <a:p>
            <a:r>
              <a:rPr lang="de-DE" dirty="0"/>
              <a:t>Erkennen von Effizienzpotential (resultiert in finanziellen Einsparungen)</a:t>
            </a:r>
          </a:p>
          <a:p>
            <a:pPr marL="342900" indent="-342900">
              <a:buFontTx/>
              <a:buChar char="-"/>
            </a:pPr>
            <a:r>
              <a:rPr lang="de-DE" dirty="0"/>
              <a:t>Energieeffizienz</a:t>
            </a:r>
          </a:p>
          <a:p>
            <a:pPr marL="342900" indent="-342900">
              <a:buFontTx/>
              <a:buChar char="-"/>
            </a:pPr>
            <a:r>
              <a:rPr lang="de-DE" dirty="0"/>
              <a:t>Ressourceneffizienz</a:t>
            </a:r>
          </a:p>
          <a:p>
            <a:endParaRPr lang="de-DE" dirty="0"/>
          </a:p>
          <a:p>
            <a:r>
              <a:rPr lang="de-DE" dirty="0"/>
              <a:t>Überdenken von eingefahrenen Organisations- und Prozessstrukturen</a:t>
            </a:r>
          </a:p>
          <a:p>
            <a:r>
              <a:rPr lang="de-DE" dirty="0"/>
              <a:t>Frühzeitige Anpassung des Geschäftsmodells </a:t>
            </a:r>
          </a:p>
          <a:p>
            <a:r>
              <a:rPr lang="de-DE"/>
              <a:t>Vorbereitung </a:t>
            </a:r>
            <a:r>
              <a:rPr lang="de-DE" dirty="0"/>
              <a:t>auf eine zukünftige Berichtspflicht</a:t>
            </a:r>
          </a:p>
          <a:p>
            <a:r>
              <a:rPr lang="de-DE" dirty="0"/>
              <a:t>Mitarbeiterbindung</a:t>
            </a:r>
          </a:p>
          <a:p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1CB62A-ABE2-0EB7-9A65-814FE8620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Innenwirkung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98842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F010FC8-154A-1769-A3B7-87146A2632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Vielen Dank für die Aufmerksamkeit</a:t>
            </a: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88C5589-0913-555D-3F67-114674A8BD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736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126F1-6F0E-2442-FB90-24423634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sind wir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404563-284D-2AB1-A970-68798DBD4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497802"/>
            <a:ext cx="4430027" cy="1773130"/>
          </a:xfrm>
        </p:spPr>
        <p:txBody>
          <a:bodyPr>
            <a:normAutofit/>
          </a:bodyPr>
          <a:lstStyle/>
          <a:p>
            <a:pPr algn="r"/>
            <a:r>
              <a:rPr lang="de-DE" dirty="0"/>
              <a:t>DI (FH) Johanna Fritz</a:t>
            </a:r>
          </a:p>
          <a:p>
            <a:pPr algn="r"/>
            <a:endParaRPr lang="de-DE" dirty="0"/>
          </a:p>
          <a:p>
            <a:pPr algn="r"/>
            <a:r>
              <a:rPr lang="de-DE" dirty="0"/>
              <a:t>CO2-Bilanzierung</a:t>
            </a:r>
          </a:p>
          <a:p>
            <a:pPr algn="r"/>
            <a:r>
              <a:rPr lang="de-DE" dirty="0"/>
              <a:t>CSRD/VSME 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2D4463-CC07-3F0C-81DB-D7F4C0349F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4BC6F82-C357-6C44-896F-D9DBB1567E7D}"/>
              </a:ext>
            </a:extLst>
          </p:cNvPr>
          <p:cNvSpPr txBox="1">
            <a:spLocks/>
          </p:cNvSpPr>
          <p:nvPr/>
        </p:nvSpPr>
        <p:spPr>
          <a:xfrm>
            <a:off x="6826928" y="4497802"/>
            <a:ext cx="5843726" cy="1773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100" kern="1200" dirty="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</a:t>
            </a:r>
            <a:r>
              <a:rPr lang="de-AT" dirty="0" err="1"/>
              <a:t>ipl</a:t>
            </a:r>
            <a:r>
              <a:rPr lang="de-AT" dirty="0"/>
              <a:t>.-Ing. Stefan Fritz</a:t>
            </a:r>
          </a:p>
          <a:p>
            <a:endParaRPr lang="de-AT" dirty="0"/>
          </a:p>
          <a:p>
            <a:r>
              <a:rPr lang="de-AT" dirty="0"/>
              <a:t>ETA und CE-Zertifizierung</a:t>
            </a:r>
          </a:p>
          <a:p>
            <a:r>
              <a:rPr lang="de-AT" dirty="0"/>
              <a:t>CSRD/VSME</a:t>
            </a:r>
          </a:p>
          <a:p>
            <a:r>
              <a:rPr lang="de-AT" dirty="0"/>
              <a:t>Umweltproduktdeklarationen</a:t>
            </a:r>
          </a:p>
        </p:txBody>
      </p:sp>
      <p:pic>
        <p:nvPicPr>
          <p:cNvPr id="7" name="Grafik 6" descr="Ein Bild, das Menschliches Gesicht, Person, Lächeln, Kleidung enthält.&#10;&#10;Automatisch generierte Beschreibung">
            <a:extLst>
              <a:ext uri="{FF2B5EF4-FFF2-40B4-BE49-F238E27FC236}">
                <a16:creationId xmlns:a16="http://schemas.microsoft.com/office/drawing/2014/main" id="{A043E6C9-85C1-B5B9-8734-2FCD4C085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48" y="1692752"/>
            <a:ext cx="2664179" cy="2664179"/>
          </a:xfrm>
          <a:prstGeom prst="rect">
            <a:avLst/>
          </a:prstGeom>
        </p:spPr>
      </p:pic>
      <p:pic>
        <p:nvPicPr>
          <p:cNvPr id="9" name="Grafik 8" descr="Ein Bild, das Menschliches Gesicht, Person, Lächeln, Kleidung enthält.&#10;&#10;Automatisch generierte Beschreibung">
            <a:extLst>
              <a:ext uri="{FF2B5EF4-FFF2-40B4-BE49-F238E27FC236}">
                <a16:creationId xmlns:a16="http://schemas.microsoft.com/office/drawing/2014/main" id="{C9683034-E983-FE44-936D-F74E5A19E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36" y="1692752"/>
            <a:ext cx="2667716" cy="266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40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589C22D-2BEB-F45D-D7C4-ECD14B38A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59AA8A9-C4C9-E9E9-CED8-84D3268E1D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126956"/>
            <a:ext cx="10418685" cy="868362"/>
          </a:xfrm>
        </p:spPr>
        <p:txBody>
          <a:bodyPr>
            <a:normAutofit/>
          </a:bodyPr>
          <a:lstStyle/>
          <a:p>
            <a:r>
              <a:rPr lang="de-DE" dirty="0"/>
              <a:t>Wo ist die CO2-Bilanz im Kontext der verpflichtenden Berichterstattung einzuordnen</a:t>
            </a:r>
            <a:endParaRPr lang="de-AT" dirty="0"/>
          </a:p>
        </p:txBody>
      </p:sp>
      <p:pic>
        <p:nvPicPr>
          <p:cNvPr id="13" name="Inhaltsplatzhalter 12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658C1E8E-0CBB-1570-9735-30E7C0ED4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36" y="3965739"/>
            <a:ext cx="5920536" cy="2969848"/>
          </a:xfr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D475A3B2-820B-24EA-D058-3D487F016DBF}"/>
              </a:ext>
            </a:extLst>
          </p:cNvPr>
          <p:cNvSpPr txBox="1"/>
          <p:nvPr/>
        </p:nvSpPr>
        <p:spPr>
          <a:xfrm>
            <a:off x="8345011" y="3780629"/>
            <a:ext cx="3586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Public Sans" pitchFamily="2" charset="0"/>
              </a:rPr>
              <a:t>ESRS - Struktur</a:t>
            </a:r>
            <a:endParaRPr lang="de-AT" dirty="0">
              <a:latin typeface="Public Sans" pitchFamily="2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F52CE70-3911-67A5-B848-AB9760B54EF7}"/>
              </a:ext>
            </a:extLst>
          </p:cNvPr>
          <p:cNvSpPr txBox="1"/>
          <p:nvPr/>
        </p:nvSpPr>
        <p:spPr>
          <a:xfrm>
            <a:off x="838200" y="2210969"/>
            <a:ext cx="46393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Public Sans" pitchFamily="2" charset="0"/>
              </a:rPr>
              <a:t>CSRD – EU-Richtlinie für Nachhaltigkeitsberichterstattung</a:t>
            </a:r>
          </a:p>
          <a:p>
            <a:endParaRPr lang="de-DE" dirty="0">
              <a:latin typeface="Public Sans" pitchFamily="2" charset="0"/>
            </a:endParaRPr>
          </a:p>
          <a:p>
            <a:r>
              <a:rPr lang="de-DE" dirty="0">
                <a:latin typeface="Public Sans" pitchFamily="2" charset="0"/>
              </a:rPr>
              <a:t>Betrifft große Unternehmen</a:t>
            </a:r>
            <a:endParaRPr lang="de-AT" dirty="0">
              <a:latin typeface="Public Sans" pitchFamily="2" charset="0"/>
            </a:endParaRPr>
          </a:p>
          <a:p>
            <a:r>
              <a:rPr lang="de-DE" dirty="0">
                <a:latin typeface="Public Sans" pitchFamily="2" charset="0"/>
              </a:rPr>
              <a:t>Regelt </a:t>
            </a:r>
            <a:r>
              <a:rPr lang="de-DE" b="1" dirty="0">
                <a:latin typeface="Public Sans" pitchFamily="2" charset="0"/>
              </a:rPr>
              <a:t>wer wann was </a:t>
            </a:r>
            <a:r>
              <a:rPr lang="de-DE" dirty="0">
                <a:latin typeface="Public Sans" pitchFamily="2" charset="0"/>
              </a:rPr>
              <a:t>berichten muss</a:t>
            </a:r>
          </a:p>
          <a:p>
            <a:r>
              <a:rPr lang="de-DE" dirty="0">
                <a:latin typeface="Public Sans" pitchFamily="2" charset="0"/>
              </a:rPr>
              <a:t>Bildet den gesetzl. Rahmen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A3EC8E2-B291-D779-EA80-68C31CDD7A85}"/>
              </a:ext>
            </a:extLst>
          </p:cNvPr>
          <p:cNvSpPr txBox="1"/>
          <p:nvPr/>
        </p:nvSpPr>
        <p:spPr>
          <a:xfrm>
            <a:off x="6714480" y="2210969"/>
            <a:ext cx="4639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Public Sans" pitchFamily="2" charset="0"/>
              </a:rPr>
              <a:t>ESRS – Berichtsstandards</a:t>
            </a:r>
          </a:p>
          <a:p>
            <a:endParaRPr lang="de-DE" dirty="0">
              <a:latin typeface="Public Sans" pitchFamily="2" charset="0"/>
            </a:endParaRPr>
          </a:p>
          <a:p>
            <a:r>
              <a:rPr lang="de-DE" dirty="0">
                <a:latin typeface="Public Sans" pitchFamily="2" charset="0"/>
              </a:rPr>
              <a:t>Regeln </a:t>
            </a:r>
            <a:r>
              <a:rPr lang="de-DE" b="1" dirty="0">
                <a:latin typeface="Public Sans" pitchFamily="2" charset="0"/>
              </a:rPr>
              <a:t>wie </a:t>
            </a:r>
            <a:r>
              <a:rPr lang="de-DE" dirty="0">
                <a:latin typeface="Public Sans" pitchFamily="2" charset="0"/>
              </a:rPr>
              <a:t>berichtet werden muss, um CSRD konform zu sein</a:t>
            </a:r>
            <a:endParaRPr lang="de-AT" dirty="0">
              <a:latin typeface="Public Sans" pitchFamily="2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7608A1C-683C-384A-979E-09150AD4465F}"/>
              </a:ext>
            </a:extLst>
          </p:cNvPr>
          <p:cNvSpPr txBox="1"/>
          <p:nvPr/>
        </p:nvSpPr>
        <p:spPr>
          <a:xfrm>
            <a:off x="3366788" y="5450663"/>
            <a:ext cx="3131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Public Sans" pitchFamily="2" charset="0"/>
              </a:rPr>
              <a:t>CO2-Bilanz</a:t>
            </a:r>
          </a:p>
          <a:p>
            <a:r>
              <a:rPr lang="de-DE" dirty="0">
                <a:latin typeface="Public Sans" pitchFamily="2" charset="0"/>
              </a:rPr>
              <a:t>Teil des ESRS E1</a:t>
            </a:r>
          </a:p>
          <a:p>
            <a:r>
              <a:rPr lang="de-DE" dirty="0">
                <a:latin typeface="Public Sans" pitchFamily="2" charset="0"/>
              </a:rPr>
              <a:t>Ist immer berichtspflichtig</a:t>
            </a:r>
            <a:endParaRPr lang="de-AT" dirty="0">
              <a:latin typeface="Public Sans" pitchFamily="2" charset="0"/>
            </a:endParaRPr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D5B3599C-BA96-D16C-9927-7A9A443D1634}"/>
              </a:ext>
            </a:extLst>
          </p:cNvPr>
          <p:cNvSpPr/>
          <p:nvPr/>
        </p:nvSpPr>
        <p:spPr>
          <a:xfrm>
            <a:off x="5042517" y="2672634"/>
            <a:ext cx="1331650" cy="301377"/>
          </a:xfrm>
          <a:prstGeom prst="rightArrow">
            <a:avLst/>
          </a:prstGeom>
          <a:solidFill>
            <a:srgbClr val="55B7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AB90070-17C4-1804-42CD-2DA56681B362}"/>
              </a:ext>
            </a:extLst>
          </p:cNvPr>
          <p:cNvSpPr/>
          <p:nvPr/>
        </p:nvSpPr>
        <p:spPr>
          <a:xfrm>
            <a:off x="6879415" y="4811698"/>
            <a:ext cx="1242873" cy="7503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A6C87C8A-1842-175F-83E4-DA8DDBE45EA1}"/>
              </a:ext>
            </a:extLst>
          </p:cNvPr>
          <p:cNvSpPr/>
          <p:nvPr/>
        </p:nvSpPr>
        <p:spPr>
          <a:xfrm rot="9708997">
            <a:off x="5482317" y="5299530"/>
            <a:ext cx="1331650" cy="301377"/>
          </a:xfrm>
          <a:prstGeom prst="rightArrow">
            <a:avLst/>
          </a:prstGeom>
          <a:solidFill>
            <a:srgbClr val="55B7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396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88863-000C-BD0B-FDB5-D203ABDFA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Klimabilanz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80AAB-F344-EB4F-BC66-26358E251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49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CO2-Bilanz – Treibhausgasbilanz</a:t>
            </a:r>
          </a:p>
          <a:p>
            <a:endParaRPr lang="de-DE" dirty="0"/>
          </a:p>
          <a:p>
            <a:r>
              <a:rPr lang="de-DE" dirty="0"/>
              <a:t>Es werden 7 verschiedene Treibhausgase betrachtet (wurden im Kyoto-Protokoll festgelegt)</a:t>
            </a:r>
            <a:r>
              <a:rPr lang="de-DE" sz="1800" dirty="0"/>
              <a:t>.</a:t>
            </a:r>
            <a:br>
              <a:rPr lang="de-DE" sz="1800" dirty="0"/>
            </a:br>
            <a:r>
              <a:rPr lang="de-DE" sz="1800" dirty="0"/>
              <a:t> </a:t>
            </a:r>
            <a:br>
              <a:rPr lang="de-DE" sz="1800" dirty="0"/>
            </a:br>
            <a:r>
              <a:rPr lang="de-DE" sz="1600" dirty="0">
                <a:solidFill>
                  <a:srgbClr val="55B78A"/>
                </a:solidFill>
              </a:rPr>
              <a:t>CO2, Methan, Lachgas, Schwefelhexafluorid, perfluorierte Kohlenwasserstoffe, halogenierte Fluorkohlenwasserstoffe, </a:t>
            </a:r>
            <a:r>
              <a:rPr lang="de-DE" sz="1600" dirty="0" err="1">
                <a:solidFill>
                  <a:srgbClr val="55B78A"/>
                </a:solidFill>
              </a:rPr>
              <a:t>Stickstofftriflorid</a:t>
            </a:r>
            <a:endParaRPr lang="de-DE" sz="1600" dirty="0">
              <a:solidFill>
                <a:srgbClr val="55B78A"/>
              </a:solidFill>
            </a:endParaRPr>
          </a:p>
          <a:p>
            <a:endParaRPr lang="de-DE" sz="1600" dirty="0">
              <a:solidFill>
                <a:srgbClr val="55B78A"/>
              </a:solidFill>
            </a:endParaRPr>
          </a:p>
          <a:p>
            <a:r>
              <a:rPr lang="de-DE" dirty="0"/>
              <a:t>Umrechnung der Treibhausgase in CO2-Äquivalänte (CO2e)</a:t>
            </a:r>
          </a:p>
          <a:p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daher der Name „CO2-Bilanz“</a:t>
            </a:r>
          </a:p>
          <a:p>
            <a:endParaRPr lang="de-DE" dirty="0"/>
          </a:p>
          <a:p>
            <a:r>
              <a:rPr lang="de-DE" dirty="0"/>
              <a:t>Unterscheidung 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Corporate Carbon Footprint (CCF): THG-Emissionen des Unternehmens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Product</a:t>
            </a:r>
            <a:r>
              <a:rPr lang="de-DE" dirty="0"/>
              <a:t> Carbon Footprint (PCF): THG-Emissionen eines Produktes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E7704E-2E48-6AFA-A067-98F38030A1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Allgemeines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470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67B50C-5A2A-CDCD-64EB-995B8847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CCF </a:t>
            </a:r>
            <a:r>
              <a:rPr lang="de-DE" sz="3500" dirty="0"/>
              <a:t>Corporate Carbon Footprint</a:t>
            </a:r>
            <a:endParaRPr lang="de-AT" sz="3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5D6DEA-18F9-CA4A-E476-96B8F63DA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77326" cy="4351338"/>
          </a:xfrm>
        </p:spPr>
        <p:txBody>
          <a:bodyPr/>
          <a:lstStyle/>
          <a:p>
            <a:r>
              <a:rPr lang="de-DE" dirty="0"/>
              <a:t>Es werden die Treibhausgasemissionen des eigenen Unternehmens und der </a:t>
            </a:r>
            <a:r>
              <a:rPr lang="de-DE" b="1" dirty="0"/>
              <a:t>gesamten Wertschöpfungskette </a:t>
            </a:r>
            <a:r>
              <a:rPr lang="de-DE" dirty="0"/>
              <a:t>(vor- und nachgelagert) betrachtet.</a:t>
            </a:r>
          </a:p>
          <a:p>
            <a:r>
              <a:rPr lang="de-AT" dirty="0"/>
              <a:t>Der CCF wird für </a:t>
            </a:r>
            <a:r>
              <a:rPr lang="de-DE" dirty="0"/>
              <a:t>die strategische Planung und Zielsetzung im Rahmen der Nachhaltigkeitsstrategie genutzt.</a:t>
            </a:r>
          </a:p>
          <a:p>
            <a:r>
              <a:rPr lang="de-AT" dirty="0"/>
              <a:t>Er dient der Vergleichbarkeit von Unternehmen und Branchen zueinander.</a:t>
            </a:r>
          </a:p>
          <a:p>
            <a:r>
              <a:rPr lang="de-AT" dirty="0"/>
              <a:t>Behörden und Investoren berufen sich auf den CCF.</a:t>
            </a:r>
          </a:p>
          <a:p>
            <a:r>
              <a:rPr lang="de-AT" dirty="0"/>
              <a:t>Die Berechnung erfolgt auf Basis des GHG-Protokolls.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7A8745-B7C0-78E0-826D-8C96D14266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Allgemeines</a:t>
            </a:r>
            <a:endParaRPr lang="de-AT" dirty="0"/>
          </a:p>
        </p:txBody>
      </p:sp>
      <p:pic>
        <p:nvPicPr>
          <p:cNvPr id="6" name="Grafik 5" descr="Ein Bild, das Cartoon, Grün enthält.&#10;&#10;Automatisch generierte Beschreibung">
            <a:extLst>
              <a:ext uri="{FF2B5EF4-FFF2-40B4-BE49-F238E27FC236}">
                <a16:creationId xmlns:a16="http://schemas.microsoft.com/office/drawing/2014/main" id="{572DF446-DB5D-7E85-DA60-776285074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105">
            <a:off x="7602580" y="3008811"/>
            <a:ext cx="4310743" cy="43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5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7E3EE-35F9-42B4-B421-BB25A18B6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BEDB-EF28-8D22-8A86-9EAE77642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GHG-Protocol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DB589F-353E-0031-B80D-5CCE4C65E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805994"/>
          </a:xfrm>
        </p:spPr>
        <p:txBody>
          <a:bodyPr>
            <a:normAutofit lnSpcReduction="10000"/>
          </a:bodyPr>
          <a:lstStyle/>
          <a:p>
            <a:r>
              <a:rPr lang="de-DE" dirty="0" err="1"/>
              <a:t>Greenhouse</a:t>
            </a:r>
            <a:r>
              <a:rPr lang="de-DE" dirty="0"/>
              <a:t> Gas Protocol</a:t>
            </a:r>
          </a:p>
          <a:p>
            <a:r>
              <a:rPr lang="de-DE" dirty="0"/>
              <a:t>Wurde vom Word Resources Institute (WRI) und W</a:t>
            </a:r>
            <a:r>
              <a:rPr lang="en-US" dirty="0" err="1"/>
              <a:t>orld</a:t>
            </a:r>
            <a:r>
              <a:rPr lang="en-US" dirty="0"/>
              <a:t> Business Council for Sustainable Development (WBCSD) </a:t>
            </a:r>
            <a:r>
              <a:rPr lang="en-US" dirty="0" err="1"/>
              <a:t>erarbeitet</a:t>
            </a:r>
            <a:r>
              <a:rPr lang="en-US" dirty="0"/>
              <a:t>.</a:t>
            </a:r>
            <a:endParaRPr lang="de-DE" dirty="0"/>
          </a:p>
          <a:p>
            <a:r>
              <a:rPr lang="de-DE" dirty="0"/>
              <a:t>Erstmalige Veröffentlichung 2001</a:t>
            </a:r>
          </a:p>
          <a:p>
            <a:r>
              <a:rPr lang="de-DE" dirty="0"/>
              <a:t>Erster internationaler Standard zur freiwilligen Berichterstattung</a:t>
            </a:r>
            <a:endParaRPr lang="de-AT" dirty="0"/>
          </a:p>
          <a:p>
            <a:r>
              <a:rPr lang="de-AT" dirty="0"/>
              <a:t>Alle anderen Standards und Richtlinien bauen im Grunde auf dem GHG-Protocol auf.</a:t>
            </a:r>
          </a:p>
          <a:p>
            <a:r>
              <a:rPr lang="de-AT" dirty="0"/>
              <a:t>Wird laufend erweitert und angepasst</a:t>
            </a:r>
          </a:p>
          <a:p>
            <a:r>
              <a:rPr lang="de-AT" dirty="0"/>
              <a:t>Einteilung der THG in 3 Bereiche (Scopes)</a:t>
            </a:r>
          </a:p>
          <a:p>
            <a:r>
              <a:rPr lang="de-AT" dirty="0"/>
              <a:t>5 Grundprinzipien, die eingehalten werden müssen</a:t>
            </a:r>
          </a:p>
          <a:p>
            <a:endParaRPr lang="de-AT" sz="1000" dirty="0"/>
          </a:p>
          <a:p>
            <a:pPr algn="ctr"/>
            <a:r>
              <a:rPr lang="de-AT" sz="2800" b="1" dirty="0">
                <a:solidFill>
                  <a:srgbClr val="55B78A"/>
                </a:solidFill>
              </a:rPr>
              <a:t>Relevanz – Vollständigkeit – Transparenz – Genauigkeit – Konsistenz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CB010C-9FED-AE55-DF61-510CBA8BBC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Exkurs</a:t>
            </a:r>
            <a:endParaRPr lang="de-AT" dirty="0"/>
          </a:p>
        </p:txBody>
      </p:sp>
      <p:pic>
        <p:nvPicPr>
          <p:cNvPr id="6" name="Grafik 5" descr="Ein Bild, das Screenshot, Grafiken, Kreis, Schrift enthält.&#10;&#10;Automatisch generierte Beschreibung">
            <a:extLst>
              <a:ext uri="{FF2B5EF4-FFF2-40B4-BE49-F238E27FC236}">
                <a16:creationId xmlns:a16="http://schemas.microsoft.com/office/drawing/2014/main" id="{FF9651E3-E1D2-6F6A-115C-C3F24787D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0"/>
            <a:ext cx="47625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6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A5127161-8C4B-A24D-B1DE-8A2AF5473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56" y="0"/>
            <a:ext cx="9404287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086C7A0-7F0E-25E9-BC78-A4AFB54E777D}"/>
              </a:ext>
            </a:extLst>
          </p:cNvPr>
          <p:cNvSpPr txBox="1"/>
          <p:nvPr/>
        </p:nvSpPr>
        <p:spPr>
          <a:xfrm>
            <a:off x="10865224" y="5608085"/>
            <a:ext cx="1326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Envoria.com (Darstellung basierend auf den GHG-Protocol)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287672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3BBF7-D5B6-4850-A552-E2858B07D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CCF </a:t>
            </a:r>
            <a:r>
              <a:rPr lang="de-DE" sz="3500" dirty="0"/>
              <a:t>Corporate Carbon Footprint</a:t>
            </a:r>
            <a:endParaRPr lang="de-AT" sz="35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7365FD-6C5B-BEB8-125F-6132C1639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Scope 1 und 2 Emissionen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71EC64-1AFD-2F61-A194-3EED8063025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6544" y="2300288"/>
            <a:ext cx="3790765" cy="1784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100" dirty="0"/>
              <a:t>Unter </a:t>
            </a:r>
            <a:r>
              <a:rPr lang="de-DE" sz="2100" dirty="0">
                <a:solidFill>
                  <a:srgbClr val="55B78A"/>
                </a:solidFill>
              </a:rPr>
              <a:t>Scope 1</a:t>
            </a:r>
            <a:r>
              <a:rPr lang="de-DE" sz="2100" dirty="0"/>
              <a:t> fallen alle Emissionen, die durch Anlagen/Quellen im Besitz des Unternehmens verursacht werden.</a:t>
            </a:r>
            <a:endParaRPr lang="de-AT" sz="2100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72ED9CF-78DE-BDF7-230A-653972BD837E}"/>
              </a:ext>
            </a:extLst>
          </p:cNvPr>
          <p:cNvSpPr txBox="1">
            <a:spLocks/>
          </p:cNvSpPr>
          <p:nvPr/>
        </p:nvSpPr>
        <p:spPr>
          <a:xfrm>
            <a:off x="838199" y="5008608"/>
            <a:ext cx="4212771" cy="1866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55B78A"/>
                </a:solidFill>
              </a:rPr>
              <a:t>Scope 2</a:t>
            </a:r>
            <a:r>
              <a:rPr lang="de-DE" dirty="0"/>
              <a:t> umfasst alle Emissionen, die aus zugekaufter Energie entstehen.</a:t>
            </a:r>
            <a:endParaRPr lang="de-AT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CF1BF18-F236-504A-9F04-5553747AE217}"/>
              </a:ext>
            </a:extLst>
          </p:cNvPr>
          <p:cNvGrpSpPr/>
          <p:nvPr/>
        </p:nvGrpSpPr>
        <p:grpSpPr>
          <a:xfrm>
            <a:off x="5451566" y="1933309"/>
            <a:ext cx="5660571" cy="2055223"/>
            <a:chOff x="5451566" y="1741714"/>
            <a:chExt cx="5660571" cy="2055223"/>
          </a:xfrm>
        </p:grpSpPr>
        <p:sp>
          <p:nvSpPr>
            <p:cNvPr id="5" name="Inhaltsplatzhalter 2">
              <a:extLst>
                <a:ext uri="{FF2B5EF4-FFF2-40B4-BE49-F238E27FC236}">
                  <a16:creationId xmlns:a16="http://schemas.microsoft.com/office/drawing/2014/main" id="{1CBCAC67-C0F9-BC8E-2B7B-F37CD9CEE985}"/>
                </a:ext>
              </a:extLst>
            </p:cNvPr>
            <p:cNvSpPr txBox="1">
              <a:spLocks/>
            </p:cNvSpPr>
            <p:nvPr/>
          </p:nvSpPr>
          <p:spPr>
            <a:xfrm>
              <a:off x="5547360" y="1825625"/>
              <a:ext cx="5468984" cy="193647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100" kern="1200">
                  <a:solidFill>
                    <a:schemeClr val="tx1"/>
                  </a:solidFill>
                  <a:latin typeface="Public Sans" pitchFamily="2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300" kern="1200">
                  <a:solidFill>
                    <a:schemeClr val="tx1"/>
                  </a:solidFill>
                  <a:latin typeface="Public Sans" pitchFamily="2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Public Sans" pitchFamily="2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Public Sans" pitchFamily="2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Public Sans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Direkt verbrauchte Primärenergieträger durch werkseigene Kraftwerke</a:t>
              </a:r>
            </a:p>
            <a:p>
              <a:r>
                <a:rPr lang="de-AT" dirty="0"/>
                <a:t>	(Erdgas, Erdöl,…)</a:t>
              </a:r>
            </a:p>
            <a:p>
              <a:r>
                <a:rPr lang="de-AT" dirty="0"/>
                <a:t>Unternehmenseigener Fuhrpark</a:t>
              </a:r>
            </a:p>
            <a:p>
              <a:r>
                <a:rPr lang="de-AT" dirty="0"/>
                <a:t>Kühlmittelleckage</a:t>
              </a:r>
            </a:p>
          </p:txBody>
        </p:sp>
        <p:sp>
          <p:nvSpPr>
            <p:cNvPr id="8" name="Flussdiagramm: Alternativer Prozess 7">
              <a:extLst>
                <a:ext uri="{FF2B5EF4-FFF2-40B4-BE49-F238E27FC236}">
                  <a16:creationId xmlns:a16="http://schemas.microsoft.com/office/drawing/2014/main" id="{A37E42E7-22C4-9F3F-1A92-455F0341DC34}"/>
                </a:ext>
              </a:extLst>
            </p:cNvPr>
            <p:cNvSpPr/>
            <p:nvPr/>
          </p:nvSpPr>
          <p:spPr>
            <a:xfrm>
              <a:off x="5451566" y="1741714"/>
              <a:ext cx="5660571" cy="2055223"/>
            </a:xfrm>
            <a:prstGeom prst="flowChartAlternateProcess">
              <a:avLst/>
            </a:prstGeom>
            <a:noFill/>
            <a:ln>
              <a:solidFill>
                <a:srgbClr val="0024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FD9BE09-29E1-1819-15DE-B84A70575777}"/>
              </a:ext>
            </a:extLst>
          </p:cNvPr>
          <p:cNvGrpSpPr/>
          <p:nvPr/>
        </p:nvGrpSpPr>
        <p:grpSpPr>
          <a:xfrm>
            <a:off x="5451565" y="4685210"/>
            <a:ext cx="5660571" cy="1480457"/>
            <a:chOff x="5451565" y="4119152"/>
            <a:chExt cx="5660571" cy="1480457"/>
          </a:xfrm>
        </p:grpSpPr>
        <p:sp>
          <p:nvSpPr>
            <p:cNvPr id="7" name="Inhaltsplatzhalter 2">
              <a:extLst>
                <a:ext uri="{FF2B5EF4-FFF2-40B4-BE49-F238E27FC236}">
                  <a16:creationId xmlns:a16="http://schemas.microsoft.com/office/drawing/2014/main" id="{869BD167-ECCC-F4BD-7CBC-20D58DFB6376}"/>
                </a:ext>
              </a:extLst>
            </p:cNvPr>
            <p:cNvSpPr txBox="1">
              <a:spLocks/>
            </p:cNvSpPr>
            <p:nvPr/>
          </p:nvSpPr>
          <p:spPr>
            <a:xfrm>
              <a:off x="5547360" y="4442550"/>
              <a:ext cx="5468984" cy="9393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100" kern="1200">
                  <a:solidFill>
                    <a:schemeClr val="tx1"/>
                  </a:solidFill>
                  <a:latin typeface="Public Sans" pitchFamily="2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300" kern="1200">
                  <a:solidFill>
                    <a:schemeClr val="tx1"/>
                  </a:solidFill>
                  <a:latin typeface="Public Sans" pitchFamily="2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Public Sans" pitchFamily="2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Public Sans" pitchFamily="2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Public Sans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Zugekaufter Strom</a:t>
              </a:r>
            </a:p>
            <a:p>
              <a:r>
                <a:rPr lang="de-DE" dirty="0"/>
                <a:t>Zugekaufte Wärme/Kühlung</a:t>
              </a:r>
              <a:endParaRPr lang="de-AT" dirty="0"/>
            </a:p>
          </p:txBody>
        </p:sp>
        <p:sp>
          <p:nvSpPr>
            <p:cNvPr id="9" name="Flussdiagramm: Alternativer Prozess 8">
              <a:extLst>
                <a:ext uri="{FF2B5EF4-FFF2-40B4-BE49-F238E27FC236}">
                  <a16:creationId xmlns:a16="http://schemas.microsoft.com/office/drawing/2014/main" id="{5BC2CD7D-F8FB-8FF2-7E1E-B008DB7BD3E8}"/>
                </a:ext>
              </a:extLst>
            </p:cNvPr>
            <p:cNvSpPr/>
            <p:nvPr/>
          </p:nvSpPr>
          <p:spPr>
            <a:xfrm>
              <a:off x="5451565" y="4119152"/>
              <a:ext cx="5660571" cy="1480457"/>
            </a:xfrm>
            <a:prstGeom prst="flowChartAlternateProcess">
              <a:avLst/>
            </a:prstGeom>
            <a:noFill/>
            <a:ln>
              <a:solidFill>
                <a:srgbClr val="0024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1456619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D77B2D5-0F20-8A00-5CD2-09204E12A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CCF </a:t>
            </a:r>
            <a:r>
              <a:rPr lang="de-DE" sz="3500" dirty="0"/>
              <a:t>Corporate Carbon Footprint</a:t>
            </a:r>
            <a:endParaRPr lang="de-AT" sz="350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672D9B4-0F13-B898-7596-0B70484B9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3621" y="1892926"/>
            <a:ext cx="10515600" cy="468542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</a:pPr>
            <a:r>
              <a:rPr lang="de-DE" dirty="0"/>
              <a:t>Eingekaufte Waren und Dienstleistungen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</a:pPr>
            <a:r>
              <a:rPr lang="de-DE" dirty="0"/>
              <a:t>Kapitalgüter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</a:pPr>
            <a:r>
              <a:rPr lang="de-DE" dirty="0"/>
              <a:t>Energie- und brennstoffbezogene Aktivitäten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</a:pPr>
            <a:r>
              <a:rPr lang="de-DE" dirty="0"/>
              <a:t>Vorgelagerter Transport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</a:pPr>
            <a:r>
              <a:rPr lang="de-DE" dirty="0"/>
              <a:t>Abfall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</a:pPr>
            <a:r>
              <a:rPr lang="de-DE" dirty="0"/>
              <a:t>Geschäftsreisen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</a:pPr>
            <a:r>
              <a:rPr lang="de-DE" dirty="0"/>
              <a:t>Pendeln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</a:pPr>
            <a:r>
              <a:rPr lang="de-DE" dirty="0"/>
              <a:t>Angemietete/geleaste Sachanlagen</a:t>
            </a:r>
            <a:endParaRPr lang="de-AT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EB51ADB-7F04-1AF3-8A31-6076C9C64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26956"/>
            <a:ext cx="7506810" cy="496887"/>
          </a:xfrm>
        </p:spPr>
        <p:txBody>
          <a:bodyPr>
            <a:normAutofit/>
          </a:bodyPr>
          <a:lstStyle/>
          <a:p>
            <a:r>
              <a:rPr lang="de-DE" dirty="0"/>
              <a:t>Scope 3 Emissionen – vorgelagerte Aktivitäten</a:t>
            </a:r>
            <a:endParaRPr lang="de-AT" dirty="0"/>
          </a:p>
        </p:txBody>
      </p:sp>
      <p:pic>
        <p:nvPicPr>
          <p:cNvPr id="15" name="Grafik 14" descr="Einkaufskorb Silhouette">
            <a:extLst>
              <a:ext uri="{FF2B5EF4-FFF2-40B4-BE49-F238E27FC236}">
                <a16:creationId xmlns:a16="http://schemas.microsoft.com/office/drawing/2014/main" id="{17288C5E-EF53-2615-1B04-1E41F882D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108" y="1718274"/>
            <a:ext cx="530505" cy="530505"/>
          </a:xfrm>
          <a:prstGeom prst="rect">
            <a:avLst/>
          </a:prstGeom>
        </p:spPr>
      </p:pic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AFB9FECE-F853-2211-3558-0B28B604A988}"/>
              </a:ext>
            </a:extLst>
          </p:cNvPr>
          <p:cNvSpPr txBox="1">
            <a:spLocks/>
          </p:cNvSpPr>
          <p:nvPr/>
        </p:nvSpPr>
        <p:spPr>
          <a:xfrm>
            <a:off x="7690074" y="1892926"/>
            <a:ext cx="4253688" cy="48681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100" kern="1200" dirty="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</a:pPr>
            <a:r>
              <a:rPr lang="de-DE" dirty="0"/>
              <a:t>Rohmaterial, Cloud-Server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</a:pPr>
            <a:r>
              <a:rPr lang="de-DE" dirty="0"/>
              <a:t>Angeschaffte Maschinen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</a:pPr>
            <a:r>
              <a:rPr lang="de-DE" dirty="0"/>
              <a:t>Graue Energie (Netzverluste,..)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</a:pPr>
            <a:r>
              <a:rPr lang="de-DE" dirty="0"/>
              <a:t>Transport zum Unternehmen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</a:pPr>
            <a:r>
              <a:rPr lang="de-DE" dirty="0"/>
              <a:t>Abfall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</a:pPr>
            <a:r>
              <a:rPr lang="de-DE" dirty="0"/>
              <a:t>Flugreisen, Bahnreisen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</a:pPr>
            <a:r>
              <a:rPr lang="de-DE" dirty="0"/>
              <a:t>Mit eigenem Auto, Öffis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</a:pPr>
            <a:r>
              <a:rPr lang="de-DE" dirty="0"/>
              <a:t>Autos, Maschinen, Gebäude</a:t>
            </a:r>
          </a:p>
        </p:txBody>
      </p:sp>
      <p:pic>
        <p:nvPicPr>
          <p:cNvPr id="18" name="Grafik 17" descr="Stadt mit einfarbiger Füllung">
            <a:extLst>
              <a:ext uri="{FF2B5EF4-FFF2-40B4-BE49-F238E27FC236}">
                <a16:creationId xmlns:a16="http://schemas.microsoft.com/office/drawing/2014/main" id="{DD360AE4-3C23-12BB-7CA0-B28F76A70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3136" y="5955555"/>
            <a:ext cx="530505" cy="530505"/>
          </a:xfrm>
          <a:prstGeom prst="rect">
            <a:avLst/>
          </a:prstGeom>
        </p:spPr>
      </p:pic>
      <p:pic>
        <p:nvPicPr>
          <p:cNvPr id="20" name="Grafik 19" descr="Auto mit einfarbiger Füllung">
            <a:extLst>
              <a:ext uri="{FF2B5EF4-FFF2-40B4-BE49-F238E27FC236}">
                <a16:creationId xmlns:a16="http://schemas.microsoft.com/office/drawing/2014/main" id="{481F97E1-C477-E3A9-C906-047B82682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1013" y="5341354"/>
            <a:ext cx="600064" cy="600064"/>
          </a:xfrm>
          <a:prstGeom prst="rect">
            <a:avLst/>
          </a:prstGeom>
        </p:spPr>
      </p:pic>
      <p:pic>
        <p:nvPicPr>
          <p:cNvPr id="22" name="Grafik 21" descr="Reisen mit einfarbiger Füllung">
            <a:extLst>
              <a:ext uri="{FF2B5EF4-FFF2-40B4-BE49-F238E27FC236}">
                <a16:creationId xmlns:a16="http://schemas.microsoft.com/office/drawing/2014/main" id="{FE049A41-0441-7F52-5692-9D4D666356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8888" y="4860170"/>
            <a:ext cx="514753" cy="514753"/>
          </a:xfrm>
          <a:prstGeom prst="rect">
            <a:avLst/>
          </a:prstGeom>
        </p:spPr>
      </p:pic>
      <p:pic>
        <p:nvPicPr>
          <p:cNvPr id="24" name="Grafik 23" descr="Abfall mit einfarbiger Füllung">
            <a:extLst>
              <a:ext uri="{FF2B5EF4-FFF2-40B4-BE49-F238E27FC236}">
                <a16:creationId xmlns:a16="http://schemas.microsoft.com/office/drawing/2014/main" id="{1B52D18E-F6D7-4AFC-7825-F6426C77D1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9320" y="4174155"/>
            <a:ext cx="496887" cy="496887"/>
          </a:xfrm>
          <a:prstGeom prst="rect">
            <a:avLst/>
          </a:prstGeom>
        </p:spPr>
      </p:pic>
      <p:pic>
        <p:nvPicPr>
          <p:cNvPr id="26" name="Grafik 25" descr="LKW mit einfarbiger Füllung">
            <a:extLst>
              <a:ext uri="{FF2B5EF4-FFF2-40B4-BE49-F238E27FC236}">
                <a16:creationId xmlns:a16="http://schemas.microsoft.com/office/drawing/2014/main" id="{3F8E26E1-2284-AF2E-C989-3063A18295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3136" y="3538077"/>
            <a:ext cx="530506" cy="530506"/>
          </a:xfrm>
          <a:prstGeom prst="rect">
            <a:avLst/>
          </a:prstGeom>
        </p:spPr>
      </p:pic>
      <p:pic>
        <p:nvPicPr>
          <p:cNvPr id="28" name="Grafik 27" descr="Ladender Akku mit einfarbiger Füllung">
            <a:extLst>
              <a:ext uri="{FF2B5EF4-FFF2-40B4-BE49-F238E27FC236}">
                <a16:creationId xmlns:a16="http://schemas.microsoft.com/office/drawing/2014/main" id="{C25EB794-D31E-728B-EA75-D36CD5CD6A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1013" y="2904214"/>
            <a:ext cx="572628" cy="572628"/>
          </a:xfrm>
          <a:prstGeom prst="rect">
            <a:avLst/>
          </a:prstGeom>
        </p:spPr>
      </p:pic>
      <p:pic>
        <p:nvPicPr>
          <p:cNvPr id="30" name="Grafik 29" descr="Geld Silhouette">
            <a:extLst>
              <a:ext uri="{FF2B5EF4-FFF2-40B4-BE49-F238E27FC236}">
                <a16:creationId xmlns:a16="http://schemas.microsoft.com/office/drawing/2014/main" id="{E15BE068-520D-074A-209A-93FC43CE03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15498" y="2248779"/>
            <a:ext cx="648768" cy="64876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298A09ED-F0B9-1501-525B-18587869E87F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68362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AT" sz="5300" kern="1200" dirty="0">
                <a:solidFill>
                  <a:schemeClr val="tx1"/>
                </a:solidFill>
                <a:latin typeface="Public Sans Medium" pitchFamily="2" charset="0"/>
                <a:ea typeface="+mj-ea"/>
                <a:cs typeface="+mj-cs"/>
              </a:defRPr>
            </a:lvl1pPr>
          </a:lstStyle>
          <a:p>
            <a:endParaRPr lang="de-DE" sz="3500" dirty="0"/>
          </a:p>
        </p:txBody>
      </p:sp>
    </p:spTree>
    <p:extLst>
      <p:ext uri="{BB962C8B-B14F-4D97-AF65-F5344CB8AC3E}">
        <p14:creationId xmlns:p14="http://schemas.microsoft.com/office/powerpoint/2010/main" val="3281426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68ec6f-158c-4549-9e73-db0965da3347" xsi:nil="true"/>
    <lcf76f155ced4ddcb4097134ff3c332f xmlns="adc048d8-2bf7-4ce6-bfa2-6bc6135be04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72A327B4B5694DA5DC100CB4CD838A" ma:contentTypeVersion="12" ma:contentTypeDescription="Ein neues Dokument erstellen." ma:contentTypeScope="" ma:versionID="0650dd5acbbaca8869cbf639cab07cd9">
  <xsd:schema xmlns:xsd="http://www.w3.org/2001/XMLSchema" xmlns:xs="http://www.w3.org/2001/XMLSchema" xmlns:p="http://schemas.microsoft.com/office/2006/metadata/properties" xmlns:ns2="adc048d8-2bf7-4ce6-bfa2-6bc6135be049" xmlns:ns3="3b68ec6f-158c-4549-9e73-db0965da3347" targetNamespace="http://schemas.microsoft.com/office/2006/metadata/properties" ma:root="true" ma:fieldsID="d4adee4fa39578e9296fdc057bd66083" ns2:_="" ns3:_="">
    <xsd:import namespace="adc048d8-2bf7-4ce6-bfa2-6bc6135be049"/>
    <xsd:import namespace="3b68ec6f-158c-4549-9e73-db0965da33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048d8-2bf7-4ce6-bfa2-6bc6135be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0f04af6c-4216-4e41-a266-6c9cdccc2e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8ec6f-158c-4549-9e73-db0965da334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77a46d3-2faa-4418-953b-683393d67a78}" ma:internalName="TaxCatchAll" ma:showField="CatchAllData" ma:web="3b68ec6f-158c-4549-9e73-db0965da33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EC3043-9177-4368-9206-D8D22CAF7C4F}">
  <ds:schemaRefs>
    <ds:schemaRef ds:uri="http://schemas.microsoft.com/office/2006/documentManagement/types"/>
    <ds:schemaRef ds:uri="adc048d8-2bf7-4ce6-bfa2-6bc6135be049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3b68ec6f-158c-4549-9e73-db0965da334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0795B8-DEEE-4F0E-8241-7E66BA2739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c048d8-2bf7-4ce6-bfa2-6bc6135be049"/>
    <ds:schemaRef ds:uri="3b68ec6f-158c-4549-9e73-db0965da33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0E8E6B-38DF-4207-A6B5-3737BF3126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Office PowerPoint</Application>
  <PresentationFormat>Breitbild</PresentationFormat>
  <Paragraphs>139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Aptos</vt:lpstr>
      <vt:lpstr>Arial</vt:lpstr>
      <vt:lpstr>Public Sans</vt:lpstr>
      <vt:lpstr>Public Sans Medium</vt:lpstr>
      <vt:lpstr>Wingdings</vt:lpstr>
      <vt:lpstr>Office</vt:lpstr>
      <vt:lpstr>Benutzerdefiniertes Design</vt:lpstr>
      <vt:lpstr>PowerPoint-Präsentation</vt:lpstr>
      <vt:lpstr>Wer sind wir</vt:lpstr>
      <vt:lpstr>Überblick</vt:lpstr>
      <vt:lpstr>Klimabilanz</vt:lpstr>
      <vt:lpstr>CCF Corporate Carbon Footprint</vt:lpstr>
      <vt:lpstr>GHG-Protocol</vt:lpstr>
      <vt:lpstr>PowerPoint-Präsentation</vt:lpstr>
      <vt:lpstr>CCF Corporate Carbon Footprint</vt:lpstr>
      <vt:lpstr>CCF Corporate Carbon Footprint</vt:lpstr>
      <vt:lpstr>CCF Corporate Carbon Footprint</vt:lpstr>
      <vt:lpstr>CCF Corporate Carbon Footprint</vt:lpstr>
      <vt:lpstr>CCF Corporate Carbon Footprint</vt:lpstr>
      <vt:lpstr>Wozu das Ganze?</vt:lpstr>
      <vt:lpstr>Wozu das Ganze?</vt:lpstr>
      <vt:lpstr>PowerPoint-Präsentation</vt:lpstr>
    </vt:vector>
  </TitlesOfParts>
  <Company>Holz-Fritz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Johanna Fritz | Holz-Fritz</dc:creator>
  <cp:lastModifiedBy>Johanna Fritz | Fritz-Consulting</cp:lastModifiedBy>
  <cp:revision>6</cp:revision>
  <dcterms:created xsi:type="dcterms:W3CDTF">2024-02-08T07:59:00Z</dcterms:created>
  <dcterms:modified xsi:type="dcterms:W3CDTF">2024-10-24T07:17:31Z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0x010100D472A327B4B5694DA5DC100CB4CD838A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