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8" r:id="rId2"/>
    <p:sldId id="368" r:id="rId3"/>
    <p:sldId id="374" r:id="rId4"/>
    <p:sldId id="375" r:id="rId5"/>
    <p:sldId id="373" r:id="rId6"/>
    <p:sldId id="376" r:id="rId7"/>
    <p:sldId id="377" r:id="rId8"/>
    <p:sldId id="398" r:id="rId9"/>
    <p:sldId id="346" r:id="rId10"/>
    <p:sldId id="345" r:id="rId11"/>
    <p:sldId id="350" r:id="rId12"/>
    <p:sldId id="351" r:id="rId13"/>
    <p:sldId id="355" r:id="rId14"/>
    <p:sldId id="339" r:id="rId15"/>
    <p:sldId id="352" r:id="rId16"/>
    <p:sldId id="340" r:id="rId17"/>
    <p:sldId id="341" r:id="rId18"/>
    <p:sldId id="342" r:id="rId19"/>
    <p:sldId id="353" r:id="rId20"/>
    <p:sldId id="367" r:id="rId21"/>
    <p:sldId id="389" r:id="rId22"/>
    <p:sldId id="357" r:id="rId23"/>
    <p:sldId id="379" r:id="rId24"/>
    <p:sldId id="380" r:id="rId25"/>
    <p:sldId id="381" r:id="rId26"/>
    <p:sldId id="391" r:id="rId27"/>
    <p:sldId id="393" r:id="rId28"/>
    <p:sldId id="360" r:id="rId29"/>
    <p:sldId id="395" r:id="rId30"/>
    <p:sldId id="364" r:id="rId31"/>
    <p:sldId id="366" r:id="rId32"/>
    <p:sldId id="358" r:id="rId33"/>
    <p:sldId id="394" r:id="rId34"/>
    <p:sldId id="334" r:id="rId35"/>
  </p:sldIdLst>
  <p:sldSz cx="12960350" cy="9720263"/>
  <p:notesSz cx="10693400" cy="7562850"/>
  <p:defaultTextStyle>
    <a:defPPr>
      <a:defRPr lang="de-DE"/>
    </a:defPPr>
    <a:lvl1pPr marL="0" algn="l" defTabSz="1135798" rtl="0" eaLnBrk="1" latinLnBrk="0" hangingPunct="1">
      <a:defRPr sz="2236" kern="1200">
        <a:solidFill>
          <a:schemeClr val="tx1"/>
        </a:solidFill>
        <a:latin typeface="+mn-lt"/>
        <a:ea typeface="+mn-ea"/>
        <a:cs typeface="+mn-cs"/>
      </a:defRPr>
    </a:lvl1pPr>
    <a:lvl2pPr marL="567900" algn="l" defTabSz="1135798" rtl="0" eaLnBrk="1" latinLnBrk="0" hangingPunct="1">
      <a:defRPr sz="2236" kern="1200">
        <a:solidFill>
          <a:schemeClr val="tx1"/>
        </a:solidFill>
        <a:latin typeface="+mn-lt"/>
        <a:ea typeface="+mn-ea"/>
        <a:cs typeface="+mn-cs"/>
      </a:defRPr>
    </a:lvl2pPr>
    <a:lvl3pPr marL="1135798" algn="l" defTabSz="1135798" rtl="0" eaLnBrk="1" latinLnBrk="0" hangingPunct="1">
      <a:defRPr sz="2236" kern="1200">
        <a:solidFill>
          <a:schemeClr val="tx1"/>
        </a:solidFill>
        <a:latin typeface="+mn-lt"/>
        <a:ea typeface="+mn-ea"/>
        <a:cs typeface="+mn-cs"/>
      </a:defRPr>
    </a:lvl3pPr>
    <a:lvl4pPr marL="1703698" algn="l" defTabSz="1135798" rtl="0" eaLnBrk="1" latinLnBrk="0" hangingPunct="1">
      <a:defRPr sz="2236" kern="1200">
        <a:solidFill>
          <a:schemeClr val="tx1"/>
        </a:solidFill>
        <a:latin typeface="+mn-lt"/>
        <a:ea typeface="+mn-ea"/>
        <a:cs typeface="+mn-cs"/>
      </a:defRPr>
    </a:lvl4pPr>
    <a:lvl5pPr marL="2271597" algn="l" defTabSz="1135798" rtl="0" eaLnBrk="1" latinLnBrk="0" hangingPunct="1">
      <a:defRPr sz="2236" kern="1200">
        <a:solidFill>
          <a:schemeClr val="tx1"/>
        </a:solidFill>
        <a:latin typeface="+mn-lt"/>
        <a:ea typeface="+mn-ea"/>
        <a:cs typeface="+mn-cs"/>
      </a:defRPr>
    </a:lvl5pPr>
    <a:lvl6pPr marL="2839497" algn="l" defTabSz="1135798" rtl="0" eaLnBrk="1" latinLnBrk="0" hangingPunct="1">
      <a:defRPr sz="2236" kern="1200">
        <a:solidFill>
          <a:schemeClr val="tx1"/>
        </a:solidFill>
        <a:latin typeface="+mn-lt"/>
        <a:ea typeface="+mn-ea"/>
        <a:cs typeface="+mn-cs"/>
      </a:defRPr>
    </a:lvl6pPr>
    <a:lvl7pPr marL="3407395" algn="l" defTabSz="1135798" rtl="0" eaLnBrk="1" latinLnBrk="0" hangingPunct="1">
      <a:defRPr sz="2236" kern="1200">
        <a:solidFill>
          <a:schemeClr val="tx1"/>
        </a:solidFill>
        <a:latin typeface="+mn-lt"/>
        <a:ea typeface="+mn-ea"/>
        <a:cs typeface="+mn-cs"/>
      </a:defRPr>
    </a:lvl7pPr>
    <a:lvl8pPr marL="3975295" algn="l" defTabSz="1135798" rtl="0" eaLnBrk="1" latinLnBrk="0" hangingPunct="1">
      <a:defRPr sz="2236" kern="1200">
        <a:solidFill>
          <a:schemeClr val="tx1"/>
        </a:solidFill>
        <a:latin typeface="+mn-lt"/>
        <a:ea typeface="+mn-ea"/>
        <a:cs typeface="+mn-cs"/>
      </a:defRPr>
    </a:lvl8pPr>
    <a:lvl9pPr marL="4543194" algn="l" defTabSz="1135798" rtl="0" eaLnBrk="1" latinLnBrk="0" hangingPunct="1">
      <a:defRPr sz="223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AB47"/>
    <a:srgbClr val="FBD533"/>
    <a:srgbClr val="FFCB00"/>
    <a:srgbClr val="D9222A"/>
    <a:srgbClr val="15A748"/>
    <a:srgbClr val="E10019"/>
    <a:srgbClr val="1B8B3D"/>
    <a:srgbClr val="FFCC00"/>
    <a:srgbClr val="52AE4D"/>
    <a:srgbClr val="2C8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6333"/>
  </p:normalViewPr>
  <p:slideViewPr>
    <p:cSldViewPr snapToGrid="0">
      <p:cViewPr varScale="1">
        <p:scale>
          <a:sx n="61" d="100"/>
          <a:sy n="61" d="100"/>
        </p:scale>
        <p:origin x="137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66" d="100"/>
          <a:sy n="166" d="100"/>
        </p:scale>
        <p:origin x="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C1E5046-2C7D-D84C-9B5A-CD8B7CBC7A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Soleil Regular" panose="02000503030000020004" pitchFamily="2" charset="77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E8EFC2E-E0C1-4743-8D58-9DDEC94F6A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394E9-D108-5541-91FB-53B3D25C3BA8}" type="datetimeFigureOut">
              <a:rPr lang="de-DE" smtClean="0">
                <a:latin typeface="Soleil Regular" panose="02000503030000020004" pitchFamily="2" charset="77"/>
              </a:rPr>
              <a:t>20.06.2024</a:t>
            </a:fld>
            <a:endParaRPr lang="de-DE" dirty="0">
              <a:latin typeface="Soleil Regular" panose="02000503030000020004" pitchFamily="2" charset="77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D9AB00-9F94-1243-AFF1-A22335A883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>
              <a:latin typeface="Soleil Regular" panose="02000503030000020004" pitchFamily="2" charset="77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B66F44E-E007-4B4C-B84E-0430692F38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95379-A25C-F643-BED2-518EFE3A23EB}" type="slidenum">
              <a:rPr lang="de-DE" smtClean="0">
                <a:latin typeface="Soleil Regular" panose="02000503030000020004" pitchFamily="2" charset="77"/>
              </a:rPr>
              <a:t>‹Nr.›</a:t>
            </a:fld>
            <a:endParaRPr lang="de-DE" dirty="0">
              <a:latin typeface="Soleil Regular" panose="02000503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701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leil Regular" panose="02000503030000020004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leil Regular" panose="02000503030000020004" pitchFamily="2" charset="77"/>
              </a:defRPr>
            </a:lvl1pPr>
          </a:lstStyle>
          <a:p>
            <a:fld id="{D465F425-AB78-864B-AD50-8DE0FE714258}" type="datetimeFigureOut">
              <a:rPr lang="de-DE" smtClean="0"/>
              <a:pPr/>
              <a:t>20.06.2024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646488" y="946150"/>
            <a:ext cx="34004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leil Regular" panose="02000503030000020004" pitchFamily="2" charset="77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leil Regular" panose="02000503030000020004" pitchFamily="2" charset="77"/>
              </a:defRPr>
            </a:lvl1pPr>
          </a:lstStyle>
          <a:p>
            <a:fld id="{44D177B4-8DD1-8F44-9CD4-6D4F9573F531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7478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44278" rtl="0" eaLnBrk="1" latinLnBrk="0" hangingPunct="1">
      <a:defRPr sz="715" b="0" i="0" kern="1200">
        <a:solidFill>
          <a:schemeClr val="tx1"/>
        </a:solidFill>
        <a:latin typeface="Soleil Regular" panose="02000503030000020004" pitchFamily="2" charset="77"/>
        <a:ea typeface="+mn-ea"/>
        <a:cs typeface="+mn-cs"/>
      </a:defRPr>
    </a:lvl1pPr>
    <a:lvl2pPr marL="272139" algn="l" defTabSz="544278" rtl="0" eaLnBrk="1" latinLnBrk="0" hangingPunct="1">
      <a:defRPr sz="715" kern="1200">
        <a:solidFill>
          <a:schemeClr val="tx1"/>
        </a:solidFill>
        <a:latin typeface="+mn-lt"/>
        <a:ea typeface="+mn-ea"/>
        <a:cs typeface="+mn-cs"/>
      </a:defRPr>
    </a:lvl2pPr>
    <a:lvl3pPr marL="544278" algn="l" defTabSz="544278" rtl="0" eaLnBrk="1" latinLnBrk="0" hangingPunct="1">
      <a:defRPr sz="715" kern="1200">
        <a:solidFill>
          <a:schemeClr val="tx1"/>
        </a:solidFill>
        <a:latin typeface="+mn-lt"/>
        <a:ea typeface="+mn-ea"/>
        <a:cs typeface="+mn-cs"/>
      </a:defRPr>
    </a:lvl3pPr>
    <a:lvl4pPr marL="816417" algn="l" defTabSz="544278" rtl="0" eaLnBrk="1" latinLnBrk="0" hangingPunct="1">
      <a:defRPr sz="715" kern="1200">
        <a:solidFill>
          <a:schemeClr val="tx1"/>
        </a:solidFill>
        <a:latin typeface="+mn-lt"/>
        <a:ea typeface="+mn-ea"/>
        <a:cs typeface="+mn-cs"/>
      </a:defRPr>
    </a:lvl4pPr>
    <a:lvl5pPr marL="1088555" algn="l" defTabSz="544278" rtl="0" eaLnBrk="1" latinLnBrk="0" hangingPunct="1">
      <a:defRPr sz="715" kern="1200">
        <a:solidFill>
          <a:schemeClr val="tx1"/>
        </a:solidFill>
        <a:latin typeface="+mn-lt"/>
        <a:ea typeface="+mn-ea"/>
        <a:cs typeface="+mn-cs"/>
      </a:defRPr>
    </a:lvl5pPr>
    <a:lvl6pPr marL="1360694" algn="l" defTabSz="544278" rtl="0" eaLnBrk="1" latinLnBrk="0" hangingPunct="1">
      <a:defRPr sz="715" kern="1200">
        <a:solidFill>
          <a:schemeClr val="tx1"/>
        </a:solidFill>
        <a:latin typeface="+mn-lt"/>
        <a:ea typeface="+mn-ea"/>
        <a:cs typeface="+mn-cs"/>
      </a:defRPr>
    </a:lvl6pPr>
    <a:lvl7pPr marL="1632833" algn="l" defTabSz="544278" rtl="0" eaLnBrk="1" latinLnBrk="0" hangingPunct="1">
      <a:defRPr sz="715" kern="1200">
        <a:solidFill>
          <a:schemeClr val="tx1"/>
        </a:solidFill>
        <a:latin typeface="+mn-lt"/>
        <a:ea typeface="+mn-ea"/>
        <a:cs typeface="+mn-cs"/>
      </a:defRPr>
    </a:lvl7pPr>
    <a:lvl8pPr marL="1904972" algn="l" defTabSz="544278" rtl="0" eaLnBrk="1" latinLnBrk="0" hangingPunct="1">
      <a:defRPr sz="715" kern="1200">
        <a:solidFill>
          <a:schemeClr val="tx1"/>
        </a:solidFill>
        <a:latin typeface="+mn-lt"/>
        <a:ea typeface="+mn-ea"/>
        <a:cs typeface="+mn-cs"/>
      </a:defRPr>
    </a:lvl8pPr>
    <a:lvl9pPr marL="2177111" algn="l" defTabSz="544278" rtl="0" eaLnBrk="1" latinLnBrk="0" hangingPunct="1">
      <a:defRPr sz="71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0456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2167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472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779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442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8140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70903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4827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043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855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1544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6309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93407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538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0117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9312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5216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054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5875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97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02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80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9423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95527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7194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9025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043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060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2813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80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545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D177B4-8DD1-8F44-9CD4-6D4F9573F531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125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Folie mit Bildplatzh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29DB7F4D-210E-C24E-A874-DCF780D758E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7337" y="287338"/>
            <a:ext cx="12385675" cy="9145587"/>
          </a:xfrm>
          <a:prstGeom prst="rect">
            <a:avLst/>
          </a:prstGeom>
          <a:solidFill>
            <a:srgbClr val="15A748"/>
          </a:solidFill>
        </p:spPr>
        <p:txBody>
          <a:bodyPr lIns="90000" rIns="90000"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C8D3A80-BD4B-9C48-9EEF-F0926794C5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500" y="6262688"/>
            <a:ext cx="10466696" cy="2620341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120000"/>
              </a:lnSpc>
              <a:defRPr sz="7200" baseline="0">
                <a:solidFill>
                  <a:schemeClr val="bg1"/>
                </a:solidFill>
                <a:latin typeface="Arsilon" panose="02000505080000020004" pitchFamily="2" charset="0"/>
              </a:defRPr>
            </a:lvl1pPr>
          </a:lstStyle>
          <a:p>
            <a:r>
              <a:rPr lang="de-DE" dirty="0"/>
              <a:t>Bio, regional und  sicher.</a:t>
            </a:r>
          </a:p>
          <a:p>
            <a:r>
              <a:rPr lang="de-DE" dirty="0"/>
              <a:t>Mit der Natur im Einklang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26" userDrawn="1">
          <p15:clr>
            <a:srgbClr val="FBAE40"/>
          </p15:clr>
        </p15:guide>
        <p15:guide id="2" orient="horz" pos="227" userDrawn="1">
          <p15:clr>
            <a:srgbClr val="FBAE40"/>
          </p15:clr>
        </p15:guide>
        <p15:guide id="3" orient="horz" pos="5896" userDrawn="1">
          <p15:clr>
            <a:srgbClr val="FBAE40"/>
          </p15:clr>
        </p15:guide>
        <p15:guide id="4" pos="793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bgerundetes Rechteck 2">
            <a:extLst>
              <a:ext uri="{FF2B5EF4-FFF2-40B4-BE49-F238E27FC236}">
                <a16:creationId xmlns:a16="http://schemas.microsoft.com/office/drawing/2014/main" id="{0C3C4417-549B-DC4B-A208-5622CBE07144}"/>
              </a:ext>
            </a:extLst>
          </p:cNvPr>
          <p:cNvSpPr/>
          <p:nvPr userDrawn="1"/>
        </p:nvSpPr>
        <p:spPr>
          <a:xfrm>
            <a:off x="284810" y="287984"/>
            <a:ext cx="12387567" cy="9147459"/>
          </a:xfrm>
          <a:prstGeom prst="roundRect">
            <a:avLst>
              <a:gd name="adj" fmla="val 842"/>
            </a:avLst>
          </a:prstGeom>
          <a:solidFill>
            <a:srgbClr val="15A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236" dirty="0">
              <a:latin typeface="Soleil Regular" panose="02000503030000020004" pitchFamily="2" charset="77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B08A31C-AF28-3E43-A11D-9E710AA962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6441" y="2006059"/>
            <a:ext cx="10466697" cy="2629835"/>
          </a:xfrm>
          <a:prstGeom prst="rect">
            <a:avLst/>
          </a:prstGeom>
        </p:spPr>
        <p:txBody>
          <a:bodyPr lIns="0" tIns="0" rIns="0" bIns="0"/>
          <a:lstStyle>
            <a:lvl1pPr>
              <a:defRPr sz="6400" b="1" i="0" baseline="0">
                <a:solidFill>
                  <a:srgbClr val="FFCB00"/>
                </a:solidFill>
                <a:latin typeface="Soleil" panose="02000503030000020004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6400" b="1" dirty="0">
                <a:solidFill>
                  <a:srgbClr val="FFCC00"/>
                </a:solidFill>
                <a:latin typeface="Soleil" panose="02000503030000020004" pitchFamily="2" charset="77"/>
              </a:rPr>
              <a:t>Titel Zwischenfolie in</a:t>
            </a:r>
            <a:br>
              <a:rPr lang="de-DE" sz="6400" b="1" dirty="0">
                <a:solidFill>
                  <a:srgbClr val="FFCC00"/>
                </a:solidFill>
                <a:latin typeface="Soleil" panose="02000503030000020004" pitchFamily="2" charset="77"/>
              </a:rPr>
            </a:br>
            <a:r>
              <a:rPr lang="de-DE" sz="6400" b="1" dirty="0">
                <a:solidFill>
                  <a:srgbClr val="FFCC00"/>
                </a:solidFill>
                <a:latin typeface="Soleil" panose="02000503030000020004" pitchFamily="2" charset="77"/>
              </a:rPr>
              <a:t>64 </a:t>
            </a:r>
            <a:r>
              <a:rPr lang="de-DE" sz="6400" b="1" dirty="0" err="1">
                <a:solidFill>
                  <a:srgbClr val="FFCC00"/>
                </a:solidFill>
                <a:latin typeface="Soleil" panose="02000503030000020004" pitchFamily="2" charset="77"/>
              </a:rPr>
              <a:t>pt</a:t>
            </a:r>
            <a:r>
              <a:rPr lang="de-DE" sz="6400" b="1" dirty="0">
                <a:solidFill>
                  <a:srgbClr val="FFCC00"/>
                </a:solidFill>
                <a:latin typeface="Soleil" panose="02000503030000020004" pitchFamily="2" charset="77"/>
              </a:rPr>
              <a:t> </a:t>
            </a:r>
            <a:r>
              <a:rPr lang="de-DE" sz="6400" b="1" dirty="0" err="1">
                <a:solidFill>
                  <a:srgbClr val="FFCC00"/>
                </a:solidFill>
                <a:latin typeface="Soleil" panose="02000503030000020004" pitchFamily="2" charset="77"/>
              </a:rPr>
              <a:t>bold</a:t>
            </a:r>
            <a:r>
              <a:rPr lang="de-DE" sz="6400" b="1" dirty="0">
                <a:solidFill>
                  <a:srgbClr val="FFCC00"/>
                </a:solidFill>
                <a:latin typeface="Soleil" panose="02000503030000020004" pitchFamily="2" charset="77"/>
              </a:rPr>
              <a:t>, Abstand 1-fach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BA49DD1-C35E-1441-8733-A3831F0AB9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605" y="7060044"/>
            <a:ext cx="10463533" cy="158243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defTabSz="914400">
              <a:lnSpc>
                <a:spcPct val="100000"/>
              </a:lnSpc>
              <a:defRPr sz="4800" b="0" i="0">
                <a:solidFill>
                  <a:schemeClr val="bg1"/>
                </a:solidFill>
                <a:latin typeface="Soleil" panose="02000503030000020004" pitchFamily="2" charset="77"/>
              </a:defRPr>
            </a:lvl1pPr>
          </a:lstStyle>
          <a:p>
            <a:pPr defTabSz="914400">
              <a:lnSpc>
                <a:spcPct val="100000"/>
              </a:lnSpc>
            </a:pPr>
            <a:r>
              <a:rPr lang="de-DE" sz="4800" kern="0" dirty="0">
                <a:latin typeface="Soleil" panose="02000503030000020004" pitchFamily="2" charset="77"/>
              </a:rPr>
              <a:t>Kurze Details über den nächsten Abschnitt in 48 </a:t>
            </a:r>
            <a:r>
              <a:rPr lang="de-DE" sz="4800" kern="0" dirty="0" err="1">
                <a:latin typeface="Soleil" panose="02000503030000020004" pitchFamily="2" charset="77"/>
              </a:rPr>
              <a:t>pt</a:t>
            </a:r>
            <a:r>
              <a:rPr lang="de-DE" sz="4800" kern="0" dirty="0">
                <a:latin typeface="Soleil" panose="02000503030000020004" pitchFamily="2" charset="77"/>
              </a:rPr>
              <a:t>, Abstand 1-fach </a:t>
            </a:r>
          </a:p>
        </p:txBody>
      </p:sp>
    </p:spTree>
    <p:extLst>
      <p:ext uri="{BB962C8B-B14F-4D97-AF65-F5344CB8AC3E}">
        <p14:creationId xmlns:p14="http://schemas.microsoft.com/office/powerpoint/2010/main" val="2712186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6" userDrawn="1">
          <p15:clr>
            <a:srgbClr val="FBAE40"/>
          </p15:clr>
        </p15:guide>
        <p15:guide id="2" pos="7938" userDrawn="1">
          <p15:clr>
            <a:srgbClr val="FBAE40"/>
          </p15:clr>
        </p15:guide>
        <p15:guide id="3" orient="horz" pos="227" userDrawn="1">
          <p15:clr>
            <a:srgbClr val="FBAE40"/>
          </p15:clr>
        </p15:guide>
        <p15:guide id="4" orient="horz" pos="589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1E2627-2353-BD4B-8BAD-8AB353627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501" y="719590"/>
            <a:ext cx="10116819" cy="107232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cap="none" spc="0" baseline="0">
                <a:ln w="0"/>
                <a:solidFill>
                  <a:srgbClr val="39AB47"/>
                </a:solidFill>
                <a:effectLst/>
                <a:latin typeface="+mj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Überschrift einzeilig in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Soleil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Bold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32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pt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Zeilenabstand einfach. Kann auch zweizeilig sein.</a:t>
            </a:r>
            <a:endParaRPr lang="de-AT" sz="3200" b="1" kern="0" dirty="0">
              <a:solidFill>
                <a:srgbClr val="2C8A3F"/>
              </a:solidFill>
              <a:latin typeface="Soleil" panose="02000503030000020004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7064DA-4E5E-CE40-906D-E91B176D0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501" y="2162497"/>
            <a:ext cx="10440987" cy="629729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defRPr sz="2400" b="0" i="0">
                <a:latin typeface="Sirba" panose="02000503080000020004" pitchFamily="2" charset="77"/>
              </a:defRPr>
            </a:lvl1pPr>
          </a:lstStyle>
          <a:p>
            <a:r>
              <a:rPr lang="de-DE" dirty="0"/>
              <a:t>Normaler Text wird in der </a:t>
            </a:r>
            <a:r>
              <a:rPr lang="de-DE" dirty="0" err="1"/>
              <a:t>Sirba</a:t>
            </a:r>
            <a:r>
              <a:rPr lang="de-DE" dirty="0"/>
              <a:t> Regular in 24 </a:t>
            </a:r>
            <a:r>
              <a:rPr lang="de-DE" dirty="0" err="1"/>
              <a:t>pt</a:t>
            </a:r>
            <a:r>
              <a:rPr lang="de-DE" dirty="0"/>
              <a:t> gesetzt.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68A7CE4-7A22-C444-98C7-75076A8451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500" y="9001124"/>
            <a:ext cx="978481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fontAlgn="t">
              <a:defRPr sz="1400">
                <a:latin typeface="Sirba" panose="02000503080000020004" pitchFamily="2" charset="77"/>
              </a:defRPr>
            </a:lvl1pPr>
          </a:lstStyle>
          <a:p>
            <a:r>
              <a:rPr lang="de-DE" dirty="0"/>
              <a:t>Die Fußzeile wird in der </a:t>
            </a:r>
            <a:r>
              <a:rPr lang="de-DE" dirty="0" err="1"/>
              <a:t>Sirba</a:t>
            </a:r>
            <a:r>
              <a:rPr lang="de-DE" dirty="0"/>
              <a:t> Regular in 14 </a:t>
            </a:r>
            <a:r>
              <a:rPr lang="de-DE" dirty="0" err="1"/>
              <a:t>pt</a:t>
            </a:r>
            <a:r>
              <a:rPr lang="de-DE" dirty="0"/>
              <a:t> gesetzt. Verwenden Sie diese für weitere Informationen</a:t>
            </a:r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D6638C9D-2D9C-A64C-966E-815AC554AF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9295" y="9001124"/>
            <a:ext cx="5011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t">
              <a:defRPr sz="1400">
                <a:latin typeface="Sirba" panose="02000503080000020004" pitchFamily="2" charset="77"/>
              </a:defRPr>
            </a:lvl1pPr>
          </a:lstStyle>
          <a:p>
            <a:fld id="{F994C058-0F5D-A341-9847-3D5047DDB022}" type="slidenum">
              <a:rPr lang="de-DE" smtClean="0"/>
              <a:t>‹Nr.›</a:t>
            </a:fld>
            <a:endParaRPr lang="de-DE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fzähl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1E2627-2353-BD4B-8BAD-8AB353627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501" y="719819"/>
            <a:ext cx="10116819" cy="107232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cap="none" spc="0" baseline="0">
                <a:ln w="0"/>
                <a:solidFill>
                  <a:srgbClr val="2C8A3F"/>
                </a:solidFill>
                <a:effectLst/>
                <a:latin typeface="Soleil" panose="02000503030000020004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Überschrift einzeilig in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Soleil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Bold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32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pt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Zeilenabstand einfach. Kann auch zweizeilig sein.</a:t>
            </a:r>
            <a:endParaRPr lang="de-AT" sz="3200" b="1" kern="0" dirty="0">
              <a:solidFill>
                <a:srgbClr val="2C8A3F"/>
              </a:solidFill>
              <a:latin typeface="Soleil" panose="02000503030000020004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7064DA-4E5E-CE40-906D-E91B176D0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9501" y="2166146"/>
            <a:ext cx="10440987" cy="629364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SzPct val="110000"/>
              <a:buFont typeface="Courier New" panose="02070309020205020404" pitchFamily="49" charset="0"/>
              <a:buChar char="o"/>
              <a:defRPr sz="2400" b="0" i="0">
                <a:latin typeface="Sirba" panose="02000503080000020004" pitchFamily="2" charset="77"/>
              </a:defRPr>
            </a:lvl1pPr>
          </a:lstStyle>
          <a:p>
            <a:r>
              <a:rPr lang="de-DE" dirty="0"/>
              <a:t>Aufzählungen werden in der </a:t>
            </a:r>
            <a:r>
              <a:rPr lang="de-DE" dirty="0" err="1"/>
              <a:t>Sirba</a:t>
            </a:r>
            <a:r>
              <a:rPr lang="de-DE" dirty="0"/>
              <a:t> Regular in 24 </a:t>
            </a:r>
            <a:r>
              <a:rPr lang="de-DE" dirty="0" err="1"/>
              <a:t>pt</a:t>
            </a:r>
            <a:r>
              <a:rPr lang="de-DE" dirty="0"/>
              <a:t> gesetzt. Der Abstand zwischen den Aufzählungen beträgt 12 </a:t>
            </a:r>
            <a:r>
              <a:rPr lang="de-DE" dirty="0" err="1"/>
              <a:t>pt</a:t>
            </a:r>
            <a:endParaRPr lang="de-DE" dirty="0"/>
          </a:p>
          <a:p>
            <a:endParaRPr lang="de-DE" dirty="0"/>
          </a:p>
        </p:txBody>
      </p:sp>
      <p:sp>
        <p:nvSpPr>
          <p:cNvPr id="5" name="Textplatzhalter 6">
            <a:extLst>
              <a:ext uri="{FF2B5EF4-FFF2-40B4-BE49-F238E27FC236}">
                <a16:creationId xmlns:a16="http://schemas.microsoft.com/office/drawing/2014/main" id="{904FE820-A701-0244-A81F-3E9BE3C7097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500" y="9001124"/>
            <a:ext cx="978481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fontAlgn="t">
              <a:defRPr sz="1400">
                <a:latin typeface="Sirba" panose="02000503080000020004" pitchFamily="2" charset="77"/>
              </a:defRPr>
            </a:lvl1pPr>
          </a:lstStyle>
          <a:p>
            <a:r>
              <a:rPr lang="de-DE" dirty="0"/>
              <a:t>Die Fußzeile wird in der </a:t>
            </a:r>
            <a:r>
              <a:rPr lang="de-DE" dirty="0" err="1"/>
              <a:t>Sirba</a:t>
            </a:r>
            <a:r>
              <a:rPr lang="de-DE" dirty="0"/>
              <a:t> Regular in 14 </a:t>
            </a:r>
            <a:r>
              <a:rPr lang="de-DE" dirty="0" err="1"/>
              <a:t>pt</a:t>
            </a:r>
            <a:r>
              <a:rPr lang="de-DE" dirty="0"/>
              <a:t> gesetzt. Verwenden Sie diese für weitere Informationen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3CBEB8FD-B79C-9746-9FB5-DCC398DFC2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9295" y="9001124"/>
            <a:ext cx="5011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t">
              <a:defRPr sz="1400">
                <a:latin typeface="Sirba" panose="02000503080000020004" pitchFamily="2" charset="77"/>
              </a:defRPr>
            </a:lvl1pPr>
          </a:lstStyle>
          <a:p>
            <a:fld id="{F994C058-0F5D-A341-9847-3D5047DDB02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6161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1E2627-2353-BD4B-8BAD-8AB353627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501" y="719138"/>
            <a:ext cx="10208259" cy="107232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cap="none" spc="0" baseline="0">
                <a:ln w="0"/>
                <a:solidFill>
                  <a:srgbClr val="2C8A3F"/>
                </a:solidFill>
                <a:effectLst/>
                <a:latin typeface="Soleil" panose="02000503030000020004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Überschrift einzeilig in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Soleil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Bold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32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pt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Zeilenabstand einfach. Kann auch zweizeilig sein.</a:t>
            </a:r>
            <a:endParaRPr lang="de-AT" sz="3200" b="1" kern="0" dirty="0">
              <a:solidFill>
                <a:srgbClr val="2C8A3F"/>
              </a:solidFill>
              <a:latin typeface="Soleil" panose="02000503030000020004" pitchFamily="2" charset="77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7064DA-4E5E-CE40-906D-E91B176D09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175" y="2069911"/>
            <a:ext cx="5040313" cy="6389877"/>
          </a:xfrm>
          <a:prstGeom prst="rect">
            <a:avLst/>
          </a:prstGeom>
          <a:noFill/>
        </p:spPr>
        <p:txBody>
          <a:bodyPr lIns="0" tIns="0" rIns="0" bIns="0"/>
          <a:lstStyle>
            <a:lvl1pPr marR="4913">
              <a:lnSpc>
                <a:spcPct val="120000"/>
              </a:lnSpc>
              <a:spcAft>
                <a:spcPts val="0"/>
              </a:spcAft>
              <a:defRPr sz="2400" b="0" i="0">
                <a:latin typeface="Sirba" panose="02000503080000020004" pitchFamily="2" charset="77"/>
              </a:defRPr>
            </a:lvl1pPr>
          </a:lstStyle>
          <a:p>
            <a:pPr marR="4913">
              <a:lnSpc>
                <a:spcPct val="120000"/>
              </a:lnSpc>
              <a:spcAft>
                <a:spcPts val="0"/>
              </a:spcAft>
            </a:pPr>
            <a:r>
              <a:rPr lang="de-AT" sz="2400" dirty="0">
                <a:latin typeface="Sirba"/>
                <a:cs typeface="Sirba"/>
              </a:rPr>
              <a:t>Der Folientext wird in der </a:t>
            </a:r>
            <a:r>
              <a:rPr lang="de-AT" sz="2400" dirty="0" err="1">
                <a:latin typeface="Sirba"/>
                <a:cs typeface="Sirba"/>
              </a:rPr>
              <a:t>Sirba</a:t>
            </a:r>
            <a:r>
              <a:rPr lang="de-AT" sz="2400" dirty="0">
                <a:latin typeface="Sirba" panose="02000503080000020004" pitchFamily="2" charset="77"/>
                <a:cs typeface="Sirba"/>
              </a:rPr>
              <a:t> Regular gesetzt. 24 </a:t>
            </a:r>
            <a:r>
              <a:rPr lang="de-AT" sz="2400" dirty="0" err="1">
                <a:latin typeface="Sirba" panose="02000503080000020004" pitchFamily="2" charset="77"/>
                <a:cs typeface="Sirba"/>
              </a:rPr>
              <a:t>pt</a:t>
            </a:r>
            <a:r>
              <a:rPr lang="de-AT" sz="2400" dirty="0">
                <a:latin typeface="Sirba" panose="02000503080000020004" pitchFamily="2" charset="77"/>
                <a:cs typeface="Sirba"/>
              </a:rPr>
              <a:t> groß und auch 1,2-facher Zeilenabstand.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381C8DC9-57CE-364A-9E93-7BF31E8CC6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9500" y="2160588"/>
            <a:ext cx="5040313" cy="3375699"/>
          </a:xfrm>
          <a:prstGeom prst="rect">
            <a:avLst/>
          </a:prstGeom>
          <a:solidFill>
            <a:srgbClr val="15A748"/>
          </a:solidFill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B4064D1F-0827-F947-A02C-F91AAAE8CB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500" y="9001124"/>
            <a:ext cx="978481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fontAlgn="t">
              <a:defRPr sz="1400">
                <a:latin typeface="Sirba" panose="02000503080000020004" pitchFamily="2" charset="77"/>
              </a:defRPr>
            </a:lvl1pPr>
          </a:lstStyle>
          <a:p>
            <a:r>
              <a:rPr lang="de-DE" dirty="0"/>
              <a:t>Die Fußzeile wird in der </a:t>
            </a:r>
            <a:r>
              <a:rPr lang="de-DE" dirty="0" err="1"/>
              <a:t>Sirba</a:t>
            </a:r>
            <a:r>
              <a:rPr lang="de-DE" dirty="0"/>
              <a:t> Regular in 14 </a:t>
            </a:r>
            <a:r>
              <a:rPr lang="de-DE" dirty="0" err="1"/>
              <a:t>pt</a:t>
            </a:r>
            <a:r>
              <a:rPr lang="de-DE" dirty="0"/>
              <a:t> gesetzt. Verwenden Sie diese für weitere Informationen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9D578C1C-A5E3-8447-A4F7-DBB31E72C1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19295" y="9001124"/>
            <a:ext cx="5011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t">
              <a:defRPr sz="1400">
                <a:latin typeface="Sirba" panose="02000503080000020004" pitchFamily="2" charset="77"/>
              </a:defRPr>
            </a:lvl1pPr>
          </a:lstStyle>
          <a:p>
            <a:fld id="{F994C058-0F5D-A341-9847-3D5047DDB02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72463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1E2627-2353-BD4B-8BAD-8AB353627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501" y="719138"/>
            <a:ext cx="10208259" cy="107232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cap="none" spc="0" baseline="0">
                <a:ln w="0"/>
                <a:solidFill>
                  <a:srgbClr val="2C8A3F"/>
                </a:solidFill>
                <a:effectLst/>
                <a:latin typeface="Soleil" panose="02000503030000020004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Überschrift einzeilig in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Soleil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Bold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32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pt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Zeilenabstand einfach. Kann auch zweizeilig sein.</a:t>
            </a:r>
            <a:endParaRPr lang="de-AT" sz="3200" b="1" kern="0" dirty="0">
              <a:solidFill>
                <a:srgbClr val="2C8A3F"/>
              </a:solidFill>
              <a:latin typeface="Soleil" panose="02000503030000020004" pitchFamily="2" charset="77"/>
            </a:endParaRP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C24A732E-01E0-534F-B003-30D920B892BF}"/>
              </a:ext>
            </a:extLst>
          </p:cNvPr>
          <p:cNvSpPr/>
          <p:nvPr userDrawn="1"/>
        </p:nvSpPr>
        <p:spPr>
          <a:xfrm>
            <a:off x="1079500" y="2700001"/>
            <a:ext cx="5040313" cy="5759788"/>
          </a:xfrm>
          <a:prstGeom prst="roundRect">
            <a:avLst>
              <a:gd name="adj" fmla="val 3247"/>
            </a:avLst>
          </a:prstGeom>
          <a:solidFill>
            <a:srgbClr val="1B8B3D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CC0D0D8C-500B-AA44-B107-36CD1980E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0000" y="2880000"/>
            <a:ext cx="4534423" cy="548286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Aft>
                <a:spcPts val="1200"/>
              </a:spcAft>
              <a:buClr>
                <a:schemeClr val="accent1"/>
              </a:buClr>
              <a:buSzPct val="110000"/>
              <a:buFont typeface="Courier New" panose="02070309020205020404" pitchFamily="49" charset="0"/>
              <a:buChar char="o"/>
              <a:defRPr sz="2400" b="0" i="0">
                <a:latin typeface="Sirba" panose="02000503080000020004" pitchFamily="2" charset="77"/>
              </a:defRPr>
            </a:lvl1pPr>
          </a:lstStyle>
          <a:p>
            <a:r>
              <a:rPr lang="de-DE" dirty="0"/>
              <a:t>Aufzählungen werden in der </a:t>
            </a:r>
            <a:r>
              <a:rPr lang="de-DE" dirty="0" err="1"/>
              <a:t>Sirba</a:t>
            </a:r>
            <a:r>
              <a:rPr lang="de-DE" dirty="0"/>
              <a:t> Regular in 24 </a:t>
            </a:r>
            <a:r>
              <a:rPr lang="de-DE" dirty="0" err="1"/>
              <a:t>pt</a:t>
            </a:r>
            <a:r>
              <a:rPr lang="de-DE" dirty="0"/>
              <a:t> gesetzt. Der Abstand zwischen den Aufzählungen beträgt 12 </a:t>
            </a:r>
            <a:r>
              <a:rPr lang="de-DE" dirty="0" err="1"/>
              <a:t>pt</a:t>
            </a:r>
            <a:endParaRPr lang="de-DE" dirty="0"/>
          </a:p>
          <a:p>
            <a:endParaRPr lang="de-DE" dirty="0"/>
          </a:p>
        </p:txBody>
      </p:sp>
      <p:sp>
        <p:nvSpPr>
          <p:cNvPr id="14" name="Abgerundetes Rechteck 13">
            <a:extLst>
              <a:ext uri="{FF2B5EF4-FFF2-40B4-BE49-F238E27FC236}">
                <a16:creationId xmlns:a16="http://schemas.microsoft.com/office/drawing/2014/main" id="{C0516D82-2AA5-FC46-84A4-EBDABC6972E1}"/>
              </a:ext>
            </a:extLst>
          </p:cNvPr>
          <p:cNvSpPr/>
          <p:nvPr userDrawn="1"/>
        </p:nvSpPr>
        <p:spPr>
          <a:xfrm>
            <a:off x="6480174" y="2700000"/>
            <a:ext cx="5040313" cy="5759789"/>
          </a:xfrm>
          <a:prstGeom prst="roundRect">
            <a:avLst>
              <a:gd name="adj" fmla="val 3247"/>
            </a:avLst>
          </a:prstGeom>
          <a:solidFill>
            <a:srgbClr val="FFCC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7785E897-52DC-D141-98C5-3948F6E705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60000" y="2880000"/>
            <a:ext cx="4534423" cy="548286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Aft>
                <a:spcPts val="1200"/>
              </a:spcAft>
              <a:buClr>
                <a:srgbClr val="FFCC00"/>
              </a:buClr>
              <a:buSzPct val="110000"/>
              <a:buFont typeface="Courier New" panose="02070309020205020404" pitchFamily="49" charset="0"/>
              <a:buChar char="o"/>
              <a:defRPr sz="2400" b="0" i="0">
                <a:latin typeface="Sirba" panose="02000503080000020004" pitchFamily="2" charset="77"/>
              </a:defRPr>
            </a:lvl1pPr>
          </a:lstStyle>
          <a:p>
            <a:r>
              <a:rPr lang="de-DE" dirty="0"/>
              <a:t>Aufzählungen werden in der </a:t>
            </a:r>
            <a:r>
              <a:rPr lang="de-DE" dirty="0" err="1"/>
              <a:t>Sirba</a:t>
            </a:r>
            <a:r>
              <a:rPr lang="de-DE" dirty="0"/>
              <a:t> Regular in 24 </a:t>
            </a:r>
            <a:r>
              <a:rPr lang="de-DE" dirty="0" err="1"/>
              <a:t>pt</a:t>
            </a:r>
            <a:r>
              <a:rPr lang="de-DE" dirty="0"/>
              <a:t> gesetzt. Der Abstand zwischen den Aufzählungen beträgt 12 </a:t>
            </a:r>
            <a:r>
              <a:rPr lang="de-DE" dirty="0" err="1"/>
              <a:t>pt</a:t>
            </a:r>
            <a:endParaRPr lang="de-DE" dirty="0"/>
          </a:p>
          <a:p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F1C8C4A-DBC7-BF42-A120-55F04A7FAA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9500" y="2070000"/>
            <a:ext cx="5040313" cy="4619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defRPr sz="2400" b="1" i="0" baseline="0">
                <a:latin typeface="Soleil" panose="02000503030000020004" pitchFamily="2" charset="77"/>
              </a:defRPr>
            </a:lvl1pPr>
          </a:lstStyle>
          <a:p>
            <a:r>
              <a:rPr lang="de-DE" dirty="0"/>
              <a:t>Zwischenüberschrift</a:t>
            </a:r>
          </a:p>
        </p:txBody>
      </p:sp>
      <p:sp>
        <p:nvSpPr>
          <p:cNvPr id="21" name="Textplatzhalter 18">
            <a:extLst>
              <a:ext uri="{FF2B5EF4-FFF2-40B4-BE49-F238E27FC236}">
                <a16:creationId xmlns:a16="http://schemas.microsoft.com/office/drawing/2014/main" id="{146376AF-4B35-1D4C-AD0D-984F44B525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84979" y="2070000"/>
            <a:ext cx="5040313" cy="4619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defRPr sz="2400" b="1" i="0" baseline="0">
                <a:latin typeface="Soleil" panose="02000503030000020004" pitchFamily="2" charset="77"/>
              </a:defRPr>
            </a:lvl1pPr>
          </a:lstStyle>
          <a:p>
            <a:r>
              <a:rPr lang="de-DE" dirty="0"/>
              <a:t>Zwischenüberschrift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9B1C25EE-AC8A-D74E-ADC8-7E57949F3DA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500" y="9001124"/>
            <a:ext cx="978481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fontAlgn="t">
              <a:defRPr sz="1400">
                <a:latin typeface="Sirba" panose="02000503080000020004" pitchFamily="2" charset="77"/>
              </a:defRPr>
            </a:lvl1pPr>
          </a:lstStyle>
          <a:p>
            <a:r>
              <a:rPr lang="de-DE" dirty="0"/>
              <a:t>Die Fußzeile wird in der </a:t>
            </a:r>
            <a:r>
              <a:rPr lang="de-DE" dirty="0" err="1"/>
              <a:t>Sirba</a:t>
            </a:r>
            <a:r>
              <a:rPr lang="de-DE" dirty="0"/>
              <a:t> Regular in 14 </a:t>
            </a:r>
            <a:r>
              <a:rPr lang="de-DE" dirty="0" err="1"/>
              <a:t>pt</a:t>
            </a:r>
            <a:r>
              <a:rPr lang="de-DE" dirty="0"/>
              <a:t> gesetzt. Verwenden Sie diese für weitere Informationen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771A3F10-B323-DD4F-9CC3-26E506BE7C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9295" y="9001124"/>
            <a:ext cx="5011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t">
              <a:defRPr sz="1400">
                <a:latin typeface="Sirba" panose="02000503080000020004" pitchFamily="2" charset="77"/>
              </a:defRPr>
            </a:lvl1pPr>
          </a:lstStyle>
          <a:p>
            <a:fld id="{F994C058-0F5D-A341-9847-3D5047DDB02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1255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31E2627-2353-BD4B-8BAD-8AB3536272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9501" y="719138"/>
            <a:ext cx="10208259" cy="107232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cap="none" spc="0" baseline="0">
                <a:ln w="0"/>
                <a:solidFill>
                  <a:srgbClr val="2C8A3F"/>
                </a:solidFill>
                <a:effectLst/>
                <a:latin typeface="Soleil" panose="02000503030000020004" pitchFamily="2" charset="77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Überschrift einzeilig in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Soleil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Bold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 32 </a:t>
            </a:r>
            <a:r>
              <a:rPr lang="de-AT" sz="3200" b="1" kern="0" baseline="0" dirty="0" err="1">
                <a:solidFill>
                  <a:srgbClr val="39AB47"/>
                </a:solidFill>
                <a:latin typeface="Soleil" panose="02000503030000020004" pitchFamily="2" charset="77"/>
              </a:rPr>
              <a:t>pt</a:t>
            </a: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Zeilenabstand einfach. Kann auch zweizeilig sein.</a:t>
            </a:r>
            <a:endParaRPr lang="de-AT" sz="3200" b="1" kern="0" dirty="0">
              <a:solidFill>
                <a:srgbClr val="2C8A3F"/>
              </a:solidFill>
              <a:latin typeface="Soleil" panose="02000503030000020004" pitchFamily="2" charset="77"/>
            </a:endParaRPr>
          </a:p>
        </p:txBody>
      </p:sp>
      <p:sp>
        <p:nvSpPr>
          <p:cNvPr id="2" name="Abgerundetes Rechteck 1">
            <a:extLst>
              <a:ext uri="{FF2B5EF4-FFF2-40B4-BE49-F238E27FC236}">
                <a16:creationId xmlns:a16="http://schemas.microsoft.com/office/drawing/2014/main" id="{C24A732E-01E0-534F-B003-30D920B892BF}"/>
              </a:ext>
            </a:extLst>
          </p:cNvPr>
          <p:cNvSpPr/>
          <p:nvPr userDrawn="1"/>
        </p:nvSpPr>
        <p:spPr>
          <a:xfrm>
            <a:off x="1079500" y="2700001"/>
            <a:ext cx="10440988" cy="5759788"/>
          </a:xfrm>
          <a:prstGeom prst="roundRect">
            <a:avLst>
              <a:gd name="adj" fmla="val 3247"/>
            </a:avLst>
          </a:prstGeom>
          <a:solidFill>
            <a:srgbClr val="1B8B3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platzhalter 18">
            <a:extLst>
              <a:ext uri="{FF2B5EF4-FFF2-40B4-BE49-F238E27FC236}">
                <a16:creationId xmlns:a16="http://schemas.microsoft.com/office/drawing/2014/main" id="{F129F911-2456-C24D-A5D6-8855D630C2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9500" y="2070000"/>
            <a:ext cx="5040313" cy="46196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defRPr sz="2400" b="1" i="0" baseline="0">
                <a:latin typeface="Soleil" panose="02000503030000020004" pitchFamily="2" charset="77"/>
              </a:defRPr>
            </a:lvl1pPr>
          </a:lstStyle>
          <a:p>
            <a:r>
              <a:rPr lang="de-DE" dirty="0"/>
              <a:t>Zwischenüberschrift</a:t>
            </a: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4269A8E6-538A-0A48-837E-6E6F47F106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79500" y="9001124"/>
            <a:ext cx="978481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fontAlgn="t">
              <a:defRPr sz="1400">
                <a:latin typeface="Sirba" panose="02000503080000020004" pitchFamily="2" charset="77"/>
              </a:defRPr>
            </a:lvl1pPr>
          </a:lstStyle>
          <a:p>
            <a:r>
              <a:rPr lang="de-DE" dirty="0"/>
              <a:t>Die Fußzeile wird in der </a:t>
            </a:r>
            <a:r>
              <a:rPr lang="de-DE" dirty="0" err="1"/>
              <a:t>Sirba</a:t>
            </a:r>
            <a:r>
              <a:rPr lang="de-DE" dirty="0"/>
              <a:t> Regular in 14 </a:t>
            </a:r>
            <a:r>
              <a:rPr lang="de-DE" dirty="0" err="1"/>
              <a:t>pt</a:t>
            </a:r>
            <a:r>
              <a:rPr lang="de-DE" dirty="0"/>
              <a:t> gesetzt. Verwenden Sie diese für weitere Informationen</a:t>
            </a: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3B0A8F22-947C-AC41-9EF0-DA20FE55CB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019295" y="9001124"/>
            <a:ext cx="501192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t">
              <a:defRPr sz="1400">
                <a:latin typeface="Sirba" panose="02000503080000020004" pitchFamily="2" charset="77"/>
              </a:defRPr>
            </a:lvl1pPr>
          </a:lstStyle>
          <a:p>
            <a:fld id="{F994C058-0F5D-A341-9847-3D5047DDB02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040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09DAA86C-7C2B-394B-B97B-259E9B83D536}"/>
              </a:ext>
            </a:extLst>
          </p:cNvPr>
          <p:cNvSpPr txBox="1">
            <a:spLocks/>
          </p:cNvSpPr>
          <p:nvPr userDrawn="1"/>
        </p:nvSpPr>
        <p:spPr>
          <a:xfrm>
            <a:off x="1079500" y="724968"/>
            <a:ext cx="10463034" cy="994042"/>
          </a:xfrm>
          <a:prstGeom prst="rect">
            <a:avLst/>
          </a:prstGeom>
        </p:spPr>
        <p:txBody>
          <a:bodyPr vert="horz" wrap="square" lIns="0" tIns="12284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0" defTabSz="914400">
              <a:spcBef>
                <a:spcPts val="97"/>
              </a:spcBef>
            </a:pPr>
            <a:r>
              <a:rPr lang="de-AT" sz="3200" b="1" kern="0" baseline="0" dirty="0">
                <a:solidFill>
                  <a:srgbClr val="39AB47"/>
                </a:solidFill>
                <a:latin typeface="Soleil" panose="02000503030000020004" pitchFamily="2" charset="77"/>
              </a:rPr>
              <a:t>Ökologische Landwirtschaft 2021 wird besser als je zuvor gesehen.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BE348871-008C-4E44-9328-88586E44CBF5}"/>
              </a:ext>
            </a:extLst>
          </p:cNvPr>
          <p:cNvSpPr txBox="1"/>
          <p:nvPr userDrawn="1"/>
        </p:nvSpPr>
        <p:spPr>
          <a:xfrm>
            <a:off x="1079500" y="2160588"/>
            <a:ext cx="10463034" cy="47934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12284" rIns="0" bIns="0" rtlCol="0">
            <a:spAutoFit/>
          </a:bodyPr>
          <a:lstStyle/>
          <a:p>
            <a:pPr marL="0" marR="4913">
              <a:lnSpc>
                <a:spcPct val="120000"/>
              </a:lnSpc>
              <a:spcAft>
                <a:spcPts val="0"/>
              </a:spcAft>
            </a:pPr>
            <a:r>
              <a:rPr lang="de-AT" sz="2400" b="1" i="0" dirty="0">
                <a:latin typeface="Soleil" panose="02000503030000020004" pitchFamily="2" charset="77"/>
                <a:cs typeface="Sirba"/>
              </a:rPr>
              <a:t>Zwischenüberschrift</a:t>
            </a:r>
          </a:p>
          <a:p>
            <a:pPr marL="0" marR="4913">
              <a:lnSpc>
                <a:spcPct val="120000"/>
              </a:lnSpc>
              <a:spcAft>
                <a:spcPts val="0"/>
              </a:spcAft>
            </a:pPr>
            <a:r>
              <a:rPr sz="2400" dirty="0" err="1">
                <a:latin typeface="Sirba"/>
                <a:cs typeface="Sirba"/>
              </a:rPr>
              <a:t>HeadlineGiaturit</a:t>
            </a:r>
            <a:r>
              <a:rPr sz="2400" dirty="0">
                <a:latin typeface="Sirba"/>
                <a:cs typeface="Sirba"/>
              </a:rPr>
              <a:t> et </a:t>
            </a:r>
            <a:r>
              <a:rPr sz="2400" spc="-10" dirty="0">
                <a:latin typeface="Sirba"/>
                <a:cs typeface="Sirba"/>
              </a:rPr>
              <a:t>porum </a:t>
            </a:r>
            <a:r>
              <a:rPr sz="2400" dirty="0">
                <a:latin typeface="Sirba"/>
                <a:cs typeface="Sirba"/>
              </a:rPr>
              <a:t>as assi</a:t>
            </a:r>
            <a:r>
              <a:rPr sz="2400" spc="-77" dirty="0">
                <a:latin typeface="Sirba"/>
                <a:cs typeface="Sirba"/>
              </a:rPr>
              <a:t> </a:t>
            </a:r>
            <a:r>
              <a:rPr sz="2400" spc="-14" dirty="0">
                <a:latin typeface="Sirba"/>
                <a:cs typeface="Sirba"/>
              </a:rPr>
              <a:t>con-  </a:t>
            </a:r>
            <a:r>
              <a:rPr sz="2400" spc="-5" dirty="0">
                <a:latin typeface="Sirba"/>
                <a:cs typeface="Sirba"/>
              </a:rPr>
              <a:t>sectatio </a:t>
            </a:r>
            <a:r>
              <a:rPr sz="2400" dirty="0" err="1">
                <a:latin typeface="Sirba"/>
                <a:cs typeface="Sirba"/>
              </a:rPr>
              <a:t>optatiae</a:t>
            </a:r>
            <a:r>
              <a:rPr sz="2400" dirty="0">
                <a:latin typeface="Sirba"/>
                <a:cs typeface="Sirba"/>
              </a:rPr>
              <a:t>.</a:t>
            </a:r>
            <a:r>
              <a:rPr lang="de-AT" sz="2400" spc="0" dirty="0">
                <a:latin typeface="Sirba"/>
                <a:cs typeface="Sirba"/>
              </a:rPr>
              <a:t> </a:t>
            </a:r>
            <a:r>
              <a:rPr sz="2400" spc="-24" dirty="0" err="1">
                <a:latin typeface="Sirba"/>
                <a:cs typeface="Sirba"/>
              </a:rPr>
              <a:t>Porest</a:t>
            </a:r>
            <a:r>
              <a:rPr sz="2400" spc="-24" dirty="0">
                <a:latin typeface="Sirba"/>
                <a:cs typeface="Sirba"/>
              </a:rPr>
              <a:t> </a:t>
            </a:r>
            <a:r>
              <a:rPr sz="2400" spc="-14" dirty="0">
                <a:latin typeface="Sirba"/>
                <a:cs typeface="Sirba"/>
              </a:rPr>
              <a:t>voloris </a:t>
            </a:r>
            <a:r>
              <a:rPr sz="2400" spc="-19" dirty="0">
                <a:latin typeface="Sirba"/>
                <a:cs typeface="Sirba"/>
              </a:rPr>
              <a:t>de de  </a:t>
            </a:r>
            <a:r>
              <a:rPr sz="2400" spc="-14" dirty="0">
                <a:latin typeface="Sirba"/>
                <a:cs typeface="Sirba"/>
              </a:rPr>
              <a:t>verferio </a:t>
            </a:r>
            <a:r>
              <a:rPr sz="2400" spc="-10" dirty="0">
                <a:latin typeface="Sirba"/>
                <a:cs typeface="Sirba"/>
              </a:rPr>
              <a:t>bearuntiis </a:t>
            </a:r>
            <a:r>
              <a:rPr sz="2400" spc="-5" dirty="0">
                <a:latin typeface="Sirba"/>
                <a:cs typeface="Sirba"/>
              </a:rPr>
              <a:t>nihillaborit </a:t>
            </a:r>
            <a:r>
              <a:rPr sz="2400" dirty="0">
                <a:latin typeface="Sirba"/>
                <a:cs typeface="Sirba"/>
              </a:rPr>
              <a:t>am</a:t>
            </a:r>
            <a:r>
              <a:rPr sz="2400" spc="-5" dirty="0">
                <a:latin typeface="Sirba"/>
                <a:cs typeface="Sirba"/>
              </a:rPr>
              <a:t> </a:t>
            </a:r>
            <a:r>
              <a:rPr sz="2400" spc="-10" dirty="0">
                <a:latin typeface="Sirba"/>
                <a:cs typeface="Sirba"/>
              </a:rPr>
              <a:t>qui</a:t>
            </a:r>
            <a:endParaRPr lang="de-AT" sz="2400" spc="-10" dirty="0">
              <a:latin typeface="Sirba"/>
              <a:cs typeface="Sirba"/>
            </a:endParaRPr>
          </a:p>
          <a:p>
            <a:pPr marL="12283" marR="4913">
              <a:lnSpc>
                <a:spcPct val="120000"/>
              </a:lnSpc>
              <a:spcAft>
                <a:spcPts val="0"/>
              </a:spcAft>
            </a:pPr>
            <a:endParaRPr lang="de-AT" sz="2400" spc="-10" dirty="0">
              <a:latin typeface="Sirba"/>
              <a:cs typeface="Sirba"/>
            </a:endParaRPr>
          </a:p>
          <a:p>
            <a:pPr marL="0" marR="4913" lvl="0" indent="0" algn="l" defTabSz="113955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400" b="1" i="0" dirty="0">
                <a:latin typeface="Soleil" panose="02000503030000020004" pitchFamily="2" charset="77"/>
                <a:cs typeface="Sirba"/>
              </a:rPr>
              <a:t>Aufzählung</a:t>
            </a:r>
          </a:p>
          <a:p>
            <a:pPr marL="342900" marR="4913" indent="-342900">
              <a:lnSpc>
                <a:spcPct val="110000"/>
              </a:lnSpc>
              <a:spcAft>
                <a:spcPts val="1200"/>
              </a:spcAft>
              <a:buClr>
                <a:srgbClr val="39AB47"/>
              </a:buClr>
              <a:buSzPct val="110000"/>
              <a:buFont typeface="Courier New" panose="02070309020205020404" pitchFamily="49" charset="0"/>
              <a:buChar char="o"/>
            </a:pPr>
            <a:r>
              <a:rPr lang="de-AT" sz="2400" spc="-10" dirty="0" err="1">
                <a:latin typeface="Sirba"/>
                <a:cs typeface="Sirba"/>
              </a:rPr>
              <a:t>Fsgdff</a:t>
            </a:r>
            <a:br>
              <a:rPr lang="de-AT" sz="2400" spc="-10" dirty="0">
                <a:latin typeface="Sirba"/>
                <a:cs typeface="Sirba"/>
              </a:rPr>
            </a:br>
            <a:r>
              <a:rPr lang="de-AT" sz="2400" spc="-10" dirty="0" err="1">
                <a:latin typeface="Sirba"/>
                <a:cs typeface="Sirba"/>
              </a:rPr>
              <a:t>sdfsdff</a:t>
            </a:r>
            <a:endParaRPr lang="de-AT" sz="2400" spc="-10" dirty="0">
              <a:latin typeface="Sirba"/>
              <a:cs typeface="Sirba"/>
            </a:endParaRPr>
          </a:p>
          <a:p>
            <a:pPr marL="342900" marR="4913" indent="-342900">
              <a:lnSpc>
                <a:spcPct val="120000"/>
              </a:lnSpc>
              <a:spcAft>
                <a:spcPts val="1200"/>
              </a:spcAft>
              <a:buClr>
                <a:srgbClr val="2C8A3F"/>
              </a:buClr>
              <a:buSzPct val="110000"/>
              <a:buFont typeface="Courier New" panose="02070309020205020404" pitchFamily="49" charset="0"/>
              <a:buChar char="o"/>
            </a:pPr>
            <a:r>
              <a:rPr lang="de-AT" sz="2400" spc="-10" dirty="0" err="1">
                <a:latin typeface="Sirba"/>
                <a:cs typeface="Sirba"/>
              </a:rPr>
              <a:t>Dfsf</a:t>
            </a:r>
            <a:endParaRPr lang="de-AT" sz="2400" spc="-10" dirty="0">
              <a:latin typeface="Sirba"/>
              <a:cs typeface="Sirba"/>
            </a:endParaRPr>
          </a:p>
          <a:p>
            <a:pPr marL="342900" marR="4913" indent="-342900">
              <a:lnSpc>
                <a:spcPct val="120000"/>
              </a:lnSpc>
              <a:spcAft>
                <a:spcPts val="1200"/>
              </a:spcAft>
              <a:buClr>
                <a:srgbClr val="2C8A3F"/>
              </a:buClr>
              <a:buSzPct val="110000"/>
              <a:buFont typeface="Courier New" panose="02070309020205020404" pitchFamily="49" charset="0"/>
              <a:buChar char="o"/>
            </a:pPr>
            <a:r>
              <a:rPr lang="de-AT" sz="2400" spc="-10" dirty="0" err="1">
                <a:latin typeface="Sirba"/>
                <a:cs typeface="Sirba"/>
              </a:rPr>
              <a:t>Sfdsf</a:t>
            </a:r>
            <a:endParaRPr lang="de-AT" sz="2400" spc="-10" dirty="0">
              <a:latin typeface="Sirba"/>
              <a:cs typeface="Sirba"/>
            </a:endParaRPr>
          </a:p>
          <a:p>
            <a:pPr marL="355183" marR="4913" indent="-342900">
              <a:lnSpc>
                <a:spcPct val="140000"/>
              </a:lnSpc>
              <a:buClr>
                <a:srgbClr val="2C8A3F"/>
              </a:buClr>
              <a:buSzPct val="110000"/>
              <a:buFont typeface="Courier New" panose="02070309020205020404" pitchFamily="49" charset="0"/>
              <a:buChar char="o"/>
            </a:pPr>
            <a:endParaRPr lang="de-AT" sz="2100" spc="-10" dirty="0">
              <a:latin typeface="Sirba"/>
              <a:cs typeface="Sirba"/>
            </a:endParaRPr>
          </a:p>
        </p:txBody>
      </p:sp>
      <p:sp>
        <p:nvSpPr>
          <p:cNvPr id="6" name="Textplatzhalter 6">
            <a:extLst>
              <a:ext uri="{FF2B5EF4-FFF2-40B4-BE49-F238E27FC236}">
                <a16:creationId xmlns:a16="http://schemas.microsoft.com/office/drawing/2014/main" id="{26D6FC15-3D8F-784B-8739-131701E4541E}"/>
              </a:ext>
            </a:extLst>
          </p:cNvPr>
          <p:cNvSpPr txBox="1">
            <a:spLocks/>
          </p:cNvSpPr>
          <p:nvPr userDrawn="1"/>
        </p:nvSpPr>
        <p:spPr>
          <a:xfrm>
            <a:off x="1079538" y="9001125"/>
            <a:ext cx="10462996" cy="2147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fontAlgn="t">
              <a:defRPr sz="1400">
                <a:latin typeface="Sirba" panose="02000503080000020004" pitchFamily="2" charset="77"/>
                <a:ea typeface="+mn-ea"/>
                <a:cs typeface="+mn-cs"/>
              </a:defRPr>
            </a:lvl1pPr>
            <a:lvl2pPr marL="442201">
              <a:defRPr>
                <a:latin typeface="+mn-lt"/>
                <a:ea typeface="+mn-ea"/>
                <a:cs typeface="+mn-cs"/>
              </a:defRPr>
            </a:lvl2pPr>
            <a:lvl3pPr marL="884401">
              <a:defRPr>
                <a:latin typeface="+mn-lt"/>
                <a:ea typeface="+mn-ea"/>
                <a:cs typeface="+mn-cs"/>
              </a:defRPr>
            </a:lvl3pPr>
            <a:lvl4pPr marL="1326602">
              <a:defRPr>
                <a:latin typeface="+mn-lt"/>
                <a:ea typeface="+mn-ea"/>
                <a:cs typeface="+mn-cs"/>
              </a:defRPr>
            </a:lvl4pPr>
            <a:lvl5pPr marL="1768803">
              <a:defRPr>
                <a:latin typeface="+mn-lt"/>
                <a:ea typeface="+mn-ea"/>
                <a:cs typeface="+mn-cs"/>
              </a:defRPr>
            </a:lvl5pPr>
            <a:lvl6pPr marL="2211003">
              <a:defRPr>
                <a:latin typeface="+mn-lt"/>
                <a:ea typeface="+mn-ea"/>
                <a:cs typeface="+mn-cs"/>
              </a:defRPr>
            </a:lvl6pPr>
            <a:lvl7pPr marL="2653204">
              <a:defRPr>
                <a:latin typeface="+mn-lt"/>
                <a:ea typeface="+mn-ea"/>
                <a:cs typeface="+mn-cs"/>
              </a:defRPr>
            </a:lvl7pPr>
            <a:lvl8pPr marL="3095404">
              <a:defRPr>
                <a:latin typeface="+mn-lt"/>
                <a:ea typeface="+mn-ea"/>
                <a:cs typeface="+mn-cs"/>
              </a:defRPr>
            </a:lvl8pPr>
            <a:lvl9pPr marL="3537604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de-DE" kern="0" dirty="0">
                <a:solidFill>
                  <a:sysClr val="windowText" lastClr="000000"/>
                </a:solidFill>
              </a:rPr>
              <a:t>Die Fußzeile wird in der </a:t>
            </a:r>
            <a:r>
              <a:rPr lang="de-DE" kern="0" dirty="0" err="1">
                <a:solidFill>
                  <a:sysClr val="windowText" lastClr="000000"/>
                </a:solidFill>
              </a:rPr>
              <a:t>Sirba</a:t>
            </a:r>
            <a:r>
              <a:rPr lang="de-DE" kern="0" dirty="0">
                <a:solidFill>
                  <a:sysClr val="windowText" lastClr="000000"/>
                </a:solidFill>
              </a:rPr>
              <a:t> Regular in 14 </a:t>
            </a:r>
            <a:r>
              <a:rPr lang="de-DE" kern="0" dirty="0" err="1">
                <a:solidFill>
                  <a:sysClr val="windowText" lastClr="000000"/>
                </a:solidFill>
              </a:rPr>
              <a:t>pt</a:t>
            </a:r>
            <a:r>
              <a:rPr lang="de-DE" kern="0" dirty="0">
                <a:solidFill>
                  <a:sysClr val="windowText" lastClr="000000"/>
                </a:solidFill>
              </a:rPr>
              <a:t> gesetzt. Verwenden Sie diese für </a:t>
            </a:r>
            <a:r>
              <a:rPr lang="de-DE" kern="0" dirty="0" err="1">
                <a:solidFill>
                  <a:sysClr val="windowText" lastClr="000000"/>
                </a:solidFill>
              </a:rPr>
              <a:t>witere</a:t>
            </a:r>
            <a:r>
              <a:rPr lang="de-DE" kern="0" dirty="0">
                <a:solidFill>
                  <a:sysClr val="windowText" lastClr="000000"/>
                </a:solidFill>
              </a:rPr>
              <a:t> Informationen wie Datum oder </a:t>
            </a:r>
            <a:r>
              <a:rPr lang="de-DE" kern="0" dirty="0" err="1">
                <a:solidFill>
                  <a:sysClr val="windowText" lastClr="000000"/>
                </a:solidFill>
              </a:rPr>
              <a:t>Fotocredits</a:t>
            </a:r>
            <a:r>
              <a:rPr lang="de-DE" kern="0" dirty="0">
                <a:solidFill>
                  <a:sysClr val="windowText" lastClr="000000"/>
                </a:solidFill>
              </a:rPr>
              <a:t> etc.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5" r:id="rId4"/>
    <p:sldLayoutId id="2147483664" r:id="rId5"/>
    <p:sldLayoutId id="2147483666" r:id="rId6"/>
    <p:sldLayoutId id="2147483667" r:id="rId7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42201" eaLnBrk="1" hangingPunct="1">
        <a:defRPr>
          <a:latin typeface="+mn-lt"/>
          <a:ea typeface="+mn-ea"/>
          <a:cs typeface="+mn-cs"/>
        </a:defRPr>
      </a:lvl2pPr>
      <a:lvl3pPr marL="884401" eaLnBrk="1" hangingPunct="1">
        <a:defRPr>
          <a:latin typeface="+mn-lt"/>
          <a:ea typeface="+mn-ea"/>
          <a:cs typeface="+mn-cs"/>
        </a:defRPr>
      </a:lvl3pPr>
      <a:lvl4pPr marL="1326602" eaLnBrk="1" hangingPunct="1">
        <a:defRPr>
          <a:latin typeface="+mn-lt"/>
          <a:ea typeface="+mn-ea"/>
          <a:cs typeface="+mn-cs"/>
        </a:defRPr>
      </a:lvl4pPr>
      <a:lvl5pPr marL="1768803" eaLnBrk="1" hangingPunct="1">
        <a:defRPr>
          <a:latin typeface="+mn-lt"/>
          <a:ea typeface="+mn-ea"/>
          <a:cs typeface="+mn-cs"/>
        </a:defRPr>
      </a:lvl5pPr>
      <a:lvl6pPr marL="2211003" eaLnBrk="1" hangingPunct="1">
        <a:defRPr>
          <a:latin typeface="+mn-lt"/>
          <a:ea typeface="+mn-ea"/>
          <a:cs typeface="+mn-cs"/>
        </a:defRPr>
      </a:lvl6pPr>
      <a:lvl7pPr marL="2653204" eaLnBrk="1" hangingPunct="1">
        <a:defRPr>
          <a:latin typeface="+mn-lt"/>
          <a:ea typeface="+mn-ea"/>
          <a:cs typeface="+mn-cs"/>
        </a:defRPr>
      </a:lvl7pPr>
      <a:lvl8pPr marL="3095404" eaLnBrk="1" hangingPunct="1">
        <a:defRPr>
          <a:latin typeface="+mn-lt"/>
          <a:ea typeface="+mn-ea"/>
          <a:cs typeface="+mn-cs"/>
        </a:defRPr>
      </a:lvl8pPr>
      <a:lvl9pPr marL="3537604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42201" eaLnBrk="1" hangingPunct="1">
        <a:defRPr>
          <a:latin typeface="+mn-lt"/>
          <a:ea typeface="+mn-ea"/>
          <a:cs typeface="+mn-cs"/>
        </a:defRPr>
      </a:lvl2pPr>
      <a:lvl3pPr marL="884401" eaLnBrk="1" hangingPunct="1">
        <a:defRPr>
          <a:latin typeface="+mn-lt"/>
          <a:ea typeface="+mn-ea"/>
          <a:cs typeface="+mn-cs"/>
        </a:defRPr>
      </a:lvl3pPr>
      <a:lvl4pPr marL="1326602" eaLnBrk="1" hangingPunct="1">
        <a:defRPr>
          <a:latin typeface="+mn-lt"/>
          <a:ea typeface="+mn-ea"/>
          <a:cs typeface="+mn-cs"/>
        </a:defRPr>
      </a:lvl4pPr>
      <a:lvl5pPr marL="1768803" eaLnBrk="1" hangingPunct="1">
        <a:defRPr>
          <a:latin typeface="+mn-lt"/>
          <a:ea typeface="+mn-ea"/>
          <a:cs typeface="+mn-cs"/>
        </a:defRPr>
      </a:lvl5pPr>
      <a:lvl6pPr marL="2211003" eaLnBrk="1" hangingPunct="1">
        <a:defRPr>
          <a:latin typeface="+mn-lt"/>
          <a:ea typeface="+mn-ea"/>
          <a:cs typeface="+mn-cs"/>
        </a:defRPr>
      </a:lvl6pPr>
      <a:lvl7pPr marL="2653204" eaLnBrk="1" hangingPunct="1">
        <a:defRPr>
          <a:latin typeface="+mn-lt"/>
          <a:ea typeface="+mn-ea"/>
          <a:cs typeface="+mn-cs"/>
        </a:defRPr>
      </a:lvl7pPr>
      <a:lvl8pPr marL="3095404" eaLnBrk="1" hangingPunct="1">
        <a:defRPr>
          <a:latin typeface="+mn-lt"/>
          <a:ea typeface="+mn-ea"/>
          <a:cs typeface="+mn-cs"/>
        </a:defRPr>
      </a:lvl8pPr>
      <a:lvl9pPr marL="3537604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80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453" userDrawn="1">
          <p15:clr>
            <a:srgbClr val="F26B43"/>
          </p15:clr>
        </p15:guide>
        <p15:guide id="4" orient="horz" pos="1361" userDrawn="1">
          <p15:clr>
            <a:srgbClr val="F26B43"/>
          </p15:clr>
        </p15:guide>
        <p15:guide id="5" orient="horz" pos="5670" userDrawn="1">
          <p15:clr>
            <a:srgbClr val="F26B43"/>
          </p15:clr>
        </p15:guide>
        <p15:guide id="6" orient="horz" pos="5329" userDrawn="1">
          <p15:clr>
            <a:srgbClr val="F26B43"/>
          </p15:clr>
        </p15:guide>
        <p15:guide id="7" pos="181" userDrawn="1">
          <p15:clr>
            <a:srgbClr val="F26B43"/>
          </p15:clr>
        </p15:guide>
        <p15:guide id="8" pos="7983" userDrawn="1">
          <p15:clr>
            <a:srgbClr val="F26B43"/>
          </p15:clr>
        </p15:guide>
        <p15:guide id="9" orient="horz" pos="181" userDrawn="1">
          <p15:clr>
            <a:srgbClr val="F26B43"/>
          </p15:clr>
        </p15:guide>
        <p15:guide id="10" orient="horz" pos="5942" userDrawn="1">
          <p15:clr>
            <a:srgbClr val="F26B43"/>
          </p15:clr>
        </p15:guide>
        <p15:guide id="11" pos="4082" userDrawn="1">
          <p15:clr>
            <a:srgbClr val="F26B43"/>
          </p15:clr>
        </p15:guide>
        <p15:guide id="12" pos="385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webp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web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emf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41D4BCE-750B-3140-A8D1-4CECB823E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1" y="333632"/>
            <a:ext cx="12477192" cy="9069860"/>
          </a:xfrm>
          <a:prstGeom prst="roundRect">
            <a:avLst>
              <a:gd name="adj" fmla="val 78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267FA88D-AD32-2241-9684-C1AB1B58DE92}"/>
              </a:ext>
            </a:extLst>
          </p:cNvPr>
          <p:cNvSpPr txBox="1">
            <a:spLocks/>
          </p:cNvSpPr>
          <p:nvPr/>
        </p:nvSpPr>
        <p:spPr>
          <a:xfrm>
            <a:off x="1087741" y="719138"/>
            <a:ext cx="10501312" cy="158682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lnSpc>
                <a:spcPct val="120000"/>
              </a:lnSpc>
              <a:defRPr sz="7200" baseline="0">
                <a:solidFill>
                  <a:schemeClr val="bg1"/>
                </a:solidFill>
                <a:latin typeface="Arsilon" panose="02000505080000020004" pitchFamily="2" charset="0"/>
                <a:ea typeface="+mn-ea"/>
                <a:cs typeface="+mn-cs"/>
              </a:defRPr>
            </a:lvl1pPr>
            <a:lvl2pPr marL="442201">
              <a:defRPr>
                <a:latin typeface="+mn-lt"/>
                <a:ea typeface="+mn-ea"/>
                <a:cs typeface="+mn-cs"/>
              </a:defRPr>
            </a:lvl2pPr>
            <a:lvl3pPr marL="884401">
              <a:defRPr>
                <a:latin typeface="+mn-lt"/>
                <a:ea typeface="+mn-ea"/>
                <a:cs typeface="+mn-cs"/>
              </a:defRPr>
            </a:lvl3pPr>
            <a:lvl4pPr marL="1326602">
              <a:defRPr>
                <a:latin typeface="+mn-lt"/>
                <a:ea typeface="+mn-ea"/>
                <a:cs typeface="+mn-cs"/>
              </a:defRPr>
            </a:lvl4pPr>
            <a:lvl5pPr marL="1768803">
              <a:defRPr>
                <a:latin typeface="+mn-lt"/>
                <a:ea typeface="+mn-ea"/>
                <a:cs typeface="+mn-cs"/>
              </a:defRPr>
            </a:lvl5pPr>
            <a:lvl6pPr marL="2211003">
              <a:defRPr>
                <a:latin typeface="+mn-lt"/>
                <a:ea typeface="+mn-ea"/>
                <a:cs typeface="+mn-cs"/>
              </a:defRPr>
            </a:lvl6pPr>
            <a:lvl7pPr marL="2653204">
              <a:defRPr>
                <a:latin typeface="+mn-lt"/>
                <a:ea typeface="+mn-ea"/>
                <a:cs typeface="+mn-cs"/>
              </a:defRPr>
            </a:lvl7pPr>
            <a:lvl8pPr marL="3095404">
              <a:defRPr>
                <a:latin typeface="+mn-lt"/>
                <a:ea typeface="+mn-ea"/>
                <a:cs typeface="+mn-cs"/>
              </a:defRPr>
            </a:lvl8pPr>
            <a:lvl9pPr marL="3537604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de-DE" sz="2800" b="1" kern="0" dirty="0">
                <a:latin typeface="Soleil" panose="00000500000000000000" pitchFamily="50" charset="0"/>
              </a:rPr>
              <a:t>Wir schauen aufs Ganze.</a:t>
            </a:r>
          </a:p>
          <a:p>
            <a:pPr defTabSz="914400">
              <a:lnSpc>
                <a:spcPct val="100000"/>
              </a:lnSpc>
            </a:pPr>
            <a:r>
              <a:rPr lang="de-DE" sz="2800" b="1" kern="0" dirty="0">
                <a:latin typeface="Soleil" panose="00000500000000000000" pitchFamily="50" charset="0"/>
              </a:rPr>
              <a:t>Die </a:t>
            </a:r>
            <a:r>
              <a:rPr lang="de-DE" sz="2800" b="1" kern="0" cap="small" dirty="0" err="1">
                <a:latin typeface="Soleil" panose="00000500000000000000" pitchFamily="50" charset="0"/>
              </a:rPr>
              <a:t>bio</a:t>
            </a:r>
            <a:r>
              <a:rPr lang="de-DE" sz="2800" b="1" kern="0" cap="small" dirty="0">
                <a:latin typeface="Soleil" panose="00000500000000000000" pitchFamily="50" charset="0"/>
              </a:rPr>
              <a:t> </a:t>
            </a:r>
            <a:r>
              <a:rPr lang="de-DE" sz="2800" b="1" kern="0" cap="small" dirty="0" err="1">
                <a:latin typeface="Soleil" panose="00000500000000000000" pitchFamily="50" charset="0"/>
              </a:rPr>
              <a:t>austria</a:t>
            </a:r>
            <a:r>
              <a:rPr lang="de-DE" sz="2800" b="1" kern="0" cap="small" dirty="0">
                <a:latin typeface="Soleil" panose="00000500000000000000" pitchFamily="50" charset="0"/>
              </a:rPr>
              <a:t> </a:t>
            </a:r>
            <a:r>
              <a:rPr lang="de-DE" sz="2800" b="1" kern="0" dirty="0">
                <a:latin typeface="Soleil" panose="00000500000000000000" pitchFamily="50" charset="0"/>
              </a:rPr>
              <a:t>Bäuerinnen und Bauern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E14308-FF76-B94E-AA48-6847E4441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71" y="540000"/>
            <a:ext cx="1626695" cy="2161290"/>
          </a:xfrm>
          <a:prstGeom prst="rect">
            <a:avLst/>
          </a:prstGeom>
        </p:spPr>
      </p:pic>
      <p:sp>
        <p:nvSpPr>
          <p:cNvPr id="6" name="Textplatzhalter 1">
            <a:extLst>
              <a:ext uri="{FF2B5EF4-FFF2-40B4-BE49-F238E27FC236}">
                <a16:creationId xmlns:a16="http://schemas.microsoft.com/office/drawing/2014/main" id="{8BE0B6A2-7CBE-7545-924C-C90A316FB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87741" y="6129766"/>
            <a:ext cx="10248314" cy="2684660"/>
          </a:xfrm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r>
              <a:rPr lang="de-DE" sz="11500" dirty="0"/>
              <a:t>Bio bringt </a:t>
            </a:r>
            <a:r>
              <a:rPr lang="de-DE" sz="11500" dirty="0" err="1"/>
              <a:t>Benefits</a:t>
            </a:r>
            <a:r>
              <a:rPr lang="de-DE" sz="11500" dirty="0"/>
              <a:t> </a:t>
            </a:r>
          </a:p>
          <a:p>
            <a:pPr>
              <a:lnSpc>
                <a:spcPct val="100000"/>
              </a:lnSpc>
            </a:pPr>
            <a:r>
              <a:rPr lang="de-DE" sz="8000" dirty="0"/>
              <a:t>Chancen für den Tourismus</a:t>
            </a:r>
          </a:p>
        </p:txBody>
      </p:sp>
    </p:spTree>
    <p:extLst>
      <p:ext uri="{BB962C8B-B14F-4D97-AF65-F5344CB8AC3E}">
        <p14:creationId xmlns:p14="http://schemas.microsoft.com/office/powerpoint/2010/main" val="285838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2301821"/>
            <a:ext cx="10058400" cy="6494473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9EA47390-083E-D848-9A45-A33EE1C38384}"/>
              </a:ext>
            </a:extLst>
          </p:cNvPr>
          <p:cNvSpPr txBox="1"/>
          <p:nvPr/>
        </p:nvSpPr>
        <p:spPr>
          <a:xfrm>
            <a:off x="1303994" y="9131474"/>
            <a:ext cx="10460038" cy="12707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ctr">
            <a:noAutofit/>
          </a:bodyPr>
          <a:lstStyle/>
          <a:p>
            <a:pPr marR="4913">
              <a:lnSpc>
                <a:spcPct val="120000"/>
              </a:lnSpc>
            </a:pPr>
            <a:r>
              <a:rPr lang="de-DE" sz="1200" dirty="0">
                <a:solidFill>
                  <a:schemeClr val="tx1"/>
                </a:solidFill>
                <a:latin typeface="Soleil" panose="02000503030000020004" pitchFamily="2" charset="77"/>
                <a:cs typeface="Sirba"/>
              </a:rPr>
              <a:t>Quelle: Greenpeace: ZEICHEN-TRICKS Update 2021. Der Gütezeichen-Guide für Lebensmittel. online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Was bedeutet eigentlich Bio?</a:t>
            </a:r>
          </a:p>
        </p:txBody>
      </p:sp>
    </p:spTree>
    <p:extLst>
      <p:ext uri="{BB962C8B-B14F-4D97-AF65-F5344CB8AC3E}">
        <p14:creationId xmlns:p14="http://schemas.microsoft.com/office/powerpoint/2010/main" val="4052309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Wie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 ist Österreich?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89" y="2082693"/>
            <a:ext cx="10058400" cy="711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50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Wie viel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is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(s)t Österreich?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2592887"/>
            <a:ext cx="11199719" cy="629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10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Wie viel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is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(s)t Österreich?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2263152"/>
            <a:ext cx="11328909" cy="6881034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0687292" y="2086210"/>
            <a:ext cx="1927654" cy="1742303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10977676" y="2480770"/>
            <a:ext cx="134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5400" b="1" dirty="0">
                <a:solidFill>
                  <a:schemeClr val="bg1"/>
                </a:solidFill>
                <a:latin typeface="Soleil Xb" panose="00000900000000000000" pitchFamily="50" charset="0"/>
              </a:rPr>
              <a:t>3 %</a:t>
            </a:r>
          </a:p>
        </p:txBody>
      </p:sp>
    </p:spTree>
    <p:extLst>
      <p:ext uri="{BB962C8B-B14F-4D97-AF65-F5344CB8AC3E}">
        <p14:creationId xmlns:p14="http://schemas.microsoft.com/office/powerpoint/2010/main" val="403224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Warum braucht es überhaupt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079500" y="9168073"/>
            <a:ext cx="101879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1200" dirty="0">
                <a:latin typeface="Soleil" panose="00000500000000000000" pitchFamily="50" charset="0"/>
              </a:rPr>
              <a:t>Von Felix Joerg Mueller - Eigenes Werk, CC BY-SA 4.0, https://commons.wikimedia.org/w/index.php?curid=115417347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043" y="1334691"/>
            <a:ext cx="7554263" cy="778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6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076" y="0"/>
            <a:ext cx="7290197" cy="972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65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Benefits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 bringt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9" y="1997862"/>
            <a:ext cx="11328909" cy="731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9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2" y="1996281"/>
            <a:ext cx="10058400" cy="710777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Benefits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 bringt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6893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9EA47390-083E-D848-9A45-A33EE1C38384}"/>
              </a:ext>
            </a:extLst>
          </p:cNvPr>
          <p:cNvSpPr txBox="1"/>
          <p:nvPr/>
        </p:nvSpPr>
        <p:spPr>
          <a:xfrm>
            <a:off x="1079500" y="2070000"/>
            <a:ext cx="10460038" cy="6299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ctr">
            <a:noAutofit/>
          </a:bodyPr>
          <a:lstStyle/>
          <a:p>
            <a:pPr marR="4913">
              <a:lnSpc>
                <a:spcPct val="120000"/>
              </a:lnSpc>
            </a:pPr>
            <a:endParaRPr lang="de-DE" sz="5400" b="1" dirty="0">
              <a:solidFill>
                <a:schemeClr val="tx1"/>
              </a:solidFill>
              <a:latin typeface="Soleil" panose="02000503030000020004" pitchFamily="2" charset="77"/>
              <a:cs typeface="Sirba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2246802"/>
            <a:ext cx="10058400" cy="7107776"/>
          </a:xfrm>
          <a:prstGeom prst="rect">
            <a:avLst/>
          </a:prstGeom>
        </p:spPr>
      </p:pic>
      <p:sp>
        <p:nvSpPr>
          <p:cNvPr id="7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Benefits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 bringt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6387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922" y="1729251"/>
            <a:ext cx="5037095" cy="7682985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Benefits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 bringt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73764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Ist das ein Bio-Siegel?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52" y="2580362"/>
            <a:ext cx="5594836" cy="45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41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90" y="1498758"/>
            <a:ext cx="7628351" cy="769964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Benefits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 bringt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25140" r="23341" b="24094"/>
          <a:stretch/>
        </p:blipFill>
        <p:spPr>
          <a:xfrm>
            <a:off x="9401497" y="1729251"/>
            <a:ext cx="2362535" cy="224833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448" y="3977585"/>
            <a:ext cx="2768296" cy="189887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417" y="6312264"/>
            <a:ext cx="3396105" cy="8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Chancen bietet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6" y="1862651"/>
            <a:ext cx="12107454" cy="683041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8946174" y="7322089"/>
            <a:ext cx="1927654" cy="1742303"/>
          </a:xfrm>
          <a:prstGeom prst="ellipse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9236558" y="7769732"/>
            <a:ext cx="134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5400" b="1" dirty="0">
                <a:solidFill>
                  <a:schemeClr val="bg1"/>
                </a:solidFill>
                <a:latin typeface="Soleil Xb" panose="00000900000000000000" pitchFamily="50" charset="0"/>
              </a:rPr>
              <a:t>3 %</a:t>
            </a:r>
          </a:p>
        </p:txBody>
      </p:sp>
    </p:spTree>
    <p:extLst>
      <p:ext uri="{BB962C8B-B14F-4D97-AF65-F5344CB8AC3E}">
        <p14:creationId xmlns:p14="http://schemas.microsoft.com/office/powerpoint/2010/main" val="8559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9" y="2255697"/>
            <a:ext cx="11544863" cy="6517600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6858000" y="6227805"/>
            <a:ext cx="5140411" cy="14333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Chancen bietet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296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Chancen bietet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47" y="2805829"/>
            <a:ext cx="3037562" cy="303756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06" y="6551479"/>
            <a:ext cx="4421688" cy="180166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250" y="2653632"/>
            <a:ext cx="4260711" cy="275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25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Chancen bietet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0" y="1927786"/>
            <a:ext cx="11008116" cy="7371951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1405569" y="6237962"/>
            <a:ext cx="6034891" cy="1698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73483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Chancen bietet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7" y="1816934"/>
            <a:ext cx="5932294" cy="4195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A1B9E6D-D5D3-DC97-2CFF-FD13CB9EFE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4397714"/>
            <a:ext cx="7077205" cy="500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01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Chancen bietet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67" y="1891985"/>
            <a:ext cx="4922520" cy="7239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4" y="1789717"/>
            <a:ext cx="2995583" cy="2938083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1217679" y="6713951"/>
            <a:ext cx="2890857" cy="2417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662B1BE-F636-90E7-D674-F2A464190ED8}"/>
              </a:ext>
            </a:extLst>
          </p:cNvPr>
          <p:cNvGrpSpPr/>
          <p:nvPr/>
        </p:nvGrpSpPr>
        <p:grpSpPr>
          <a:xfrm>
            <a:off x="7054414" y="4992463"/>
            <a:ext cx="5584348" cy="4549110"/>
            <a:chOff x="1079499" y="2212977"/>
            <a:chExt cx="9263283" cy="683297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601F4101-137E-78AF-C10D-7F0B1D586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499" y="2242461"/>
              <a:ext cx="7463251" cy="6803493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E8243C61-CD1B-9E41-F26B-C016EE425F85}"/>
                </a:ext>
              </a:extLst>
            </p:cNvPr>
            <p:cNvSpPr/>
            <p:nvPr/>
          </p:nvSpPr>
          <p:spPr>
            <a:xfrm>
              <a:off x="7537644" y="5665252"/>
              <a:ext cx="2805138" cy="25739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A07AC901-BB9B-AAE5-B535-0AF132FB091F}"/>
                </a:ext>
              </a:extLst>
            </p:cNvPr>
            <p:cNvSpPr txBox="1"/>
            <p:nvPr/>
          </p:nvSpPr>
          <p:spPr>
            <a:xfrm>
              <a:off x="7853468" y="6473176"/>
              <a:ext cx="2489314" cy="878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3200" b="1" dirty="0">
                  <a:solidFill>
                    <a:schemeClr val="bg1"/>
                  </a:solidFill>
                  <a:latin typeface="Soleil Xb" panose="00000900000000000000" pitchFamily="50" charset="0"/>
                </a:rPr>
                <a:t>25 km</a:t>
              </a: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49080911-B0B1-D098-1731-1F7E262FB35F}"/>
                </a:ext>
              </a:extLst>
            </p:cNvPr>
            <p:cNvSpPr/>
            <p:nvPr/>
          </p:nvSpPr>
          <p:spPr>
            <a:xfrm>
              <a:off x="7140181" y="2212977"/>
              <a:ext cx="2805138" cy="257398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397BECB3-6D5B-DF0F-4D18-B69099B1CC9E}"/>
                </a:ext>
              </a:extLst>
            </p:cNvPr>
            <p:cNvSpPr txBox="1"/>
            <p:nvPr/>
          </p:nvSpPr>
          <p:spPr>
            <a:xfrm>
              <a:off x="7140182" y="2896447"/>
              <a:ext cx="2805137" cy="124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b="1" dirty="0">
                  <a:solidFill>
                    <a:schemeClr val="bg1"/>
                  </a:solidFill>
                  <a:latin typeface="Soleil Xb" panose="00000900000000000000" pitchFamily="50" charset="0"/>
                </a:rPr>
                <a:t>Vegetarisches 5-Gänge-Menü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9383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 Chancen bietet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9EA47390-083E-D848-9A45-A33EE1C38384}"/>
              </a:ext>
            </a:extLst>
          </p:cNvPr>
          <p:cNvSpPr txBox="1"/>
          <p:nvPr/>
        </p:nvSpPr>
        <p:spPr>
          <a:xfrm>
            <a:off x="1079499" y="2070000"/>
            <a:ext cx="11233585" cy="68485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ctr">
            <a:noAutofit/>
          </a:bodyPr>
          <a:lstStyle/>
          <a:p>
            <a:pPr marR="4913">
              <a:lnSpc>
                <a:spcPct val="120000"/>
              </a:lnSpc>
            </a:pPr>
            <a:r>
              <a:rPr lang="de-DE" sz="3200" b="1" dirty="0">
                <a:solidFill>
                  <a:schemeClr val="accent1"/>
                </a:solidFill>
                <a:latin typeface="Soleil" panose="02000503030000020004" pitchFamily="2" charset="77"/>
                <a:cs typeface="Sirba"/>
              </a:rPr>
              <a:t>POTENZIAL</a:t>
            </a:r>
            <a:br>
              <a:rPr lang="de-DE" sz="3200" b="1" dirty="0">
                <a:solidFill>
                  <a:schemeClr val="tx1"/>
                </a:solidFill>
                <a:latin typeface="Soleil" panose="02000503030000020004" pitchFamily="2" charset="77"/>
                <a:cs typeface="Sirba"/>
              </a:rPr>
            </a:br>
            <a:r>
              <a:rPr lang="de-DE" sz="3200" b="1" dirty="0">
                <a:solidFill>
                  <a:schemeClr val="tx1"/>
                </a:solidFill>
                <a:latin typeface="Soleil" panose="02000503030000020004" pitchFamily="2" charset="77"/>
                <a:cs typeface="Sirba"/>
              </a:rPr>
              <a:t>Nachhaltigkeits- und Bio-affine Gäste und Einheimische werden mehr. Sie sind bereit, mehr Geld für Bio auszugeben.</a:t>
            </a:r>
          </a:p>
          <a:p>
            <a:pPr marR="4913">
              <a:lnSpc>
                <a:spcPct val="120000"/>
              </a:lnSpc>
            </a:pPr>
            <a:endParaRPr lang="de-DE" sz="3200" b="1" dirty="0">
              <a:solidFill>
                <a:schemeClr val="tx1"/>
              </a:solidFill>
              <a:latin typeface="Soleil" panose="02000503030000020004" pitchFamily="2" charset="77"/>
              <a:cs typeface="Sirba"/>
            </a:endParaRPr>
          </a:p>
          <a:p>
            <a:pPr marR="4913">
              <a:lnSpc>
                <a:spcPct val="120000"/>
              </a:lnSpc>
            </a:pPr>
            <a:r>
              <a:rPr lang="de-DE" sz="3200" b="1" dirty="0">
                <a:solidFill>
                  <a:schemeClr val="accent1"/>
                </a:solidFill>
                <a:latin typeface="Soleil" panose="02000503030000020004" pitchFamily="2" charset="77"/>
                <a:cs typeface="Sirba"/>
              </a:rPr>
              <a:t>POSITIONIERUNG</a:t>
            </a:r>
          </a:p>
          <a:p>
            <a:pPr marR="4913">
              <a:lnSpc>
                <a:spcPct val="120000"/>
              </a:lnSpc>
            </a:pPr>
            <a:r>
              <a:rPr lang="de-DE" sz="3200" b="1" dirty="0">
                <a:solidFill>
                  <a:schemeClr val="tx1"/>
                </a:solidFill>
                <a:latin typeface="Soleil" panose="02000503030000020004" pitchFamily="2" charset="77"/>
                <a:cs typeface="Sirba"/>
              </a:rPr>
              <a:t>Bio bietet die Chance, sich für diese Zielgruppe zu positionieren. „</a:t>
            </a:r>
            <a:r>
              <a:rPr lang="de-DE" sz="3200" b="1" dirty="0" err="1">
                <a:solidFill>
                  <a:schemeClr val="tx1"/>
                </a:solidFill>
                <a:latin typeface="Soleil" panose="02000503030000020004" pitchFamily="2" charset="77"/>
                <a:cs typeface="Sirba"/>
              </a:rPr>
              <a:t>Bioniere</a:t>
            </a:r>
            <a:r>
              <a:rPr lang="de-DE" sz="3200" b="1" dirty="0">
                <a:solidFill>
                  <a:schemeClr val="tx1"/>
                </a:solidFill>
                <a:latin typeface="Soleil" panose="02000503030000020004" pitchFamily="2" charset="77"/>
                <a:cs typeface="Sirba"/>
              </a:rPr>
              <a:t>“ zeigen bereits den Weg vor.</a:t>
            </a:r>
          </a:p>
          <a:p>
            <a:pPr marR="4913">
              <a:lnSpc>
                <a:spcPct val="120000"/>
              </a:lnSpc>
            </a:pPr>
            <a:endParaRPr lang="de-DE" sz="3200" b="1" dirty="0">
              <a:solidFill>
                <a:schemeClr val="tx1"/>
              </a:solidFill>
              <a:latin typeface="Soleil" panose="02000503030000020004" pitchFamily="2" charset="77"/>
              <a:cs typeface="Sirba"/>
            </a:endParaRPr>
          </a:p>
          <a:p>
            <a:pPr marR="4913">
              <a:lnSpc>
                <a:spcPct val="120000"/>
              </a:lnSpc>
            </a:pPr>
            <a:r>
              <a:rPr lang="de-DE" sz="3200" b="1" dirty="0">
                <a:solidFill>
                  <a:schemeClr val="accent1"/>
                </a:solidFill>
                <a:latin typeface="Soleil" panose="02000503030000020004" pitchFamily="2" charset="77"/>
                <a:cs typeface="Sirba"/>
              </a:rPr>
              <a:t>PRÄSENTATION</a:t>
            </a:r>
          </a:p>
          <a:p>
            <a:pPr marR="4913">
              <a:lnSpc>
                <a:spcPct val="120000"/>
              </a:lnSpc>
            </a:pPr>
            <a:r>
              <a:rPr lang="de-DE" sz="3200" b="1" dirty="0">
                <a:solidFill>
                  <a:schemeClr val="tx1"/>
                </a:solidFill>
                <a:latin typeface="Soleil" panose="02000503030000020004" pitchFamily="2" charset="77"/>
                <a:cs typeface="Sirba"/>
              </a:rPr>
              <a:t>System Bio hilft bei Nachhaltigkeitsberichten </a:t>
            </a:r>
          </a:p>
          <a:p>
            <a:pPr marR="4913">
              <a:lnSpc>
                <a:spcPct val="120000"/>
              </a:lnSpc>
            </a:pPr>
            <a:r>
              <a:rPr lang="de-DE" sz="3200" b="1" dirty="0">
                <a:solidFill>
                  <a:schemeClr val="tx1"/>
                </a:solidFill>
                <a:latin typeface="Soleil" panose="02000503030000020004" pitchFamily="2" charset="77"/>
                <a:cs typeface="Sirba"/>
              </a:rPr>
              <a:t>und -kommunikation.</a:t>
            </a:r>
          </a:p>
          <a:p>
            <a:pPr marR="4913">
              <a:lnSpc>
                <a:spcPct val="120000"/>
              </a:lnSpc>
            </a:pPr>
            <a:endParaRPr lang="de-DE" sz="3200" b="1" dirty="0">
              <a:solidFill>
                <a:schemeClr val="tx1"/>
              </a:solidFill>
              <a:latin typeface="Soleil" panose="02000503030000020004" pitchFamily="2" charset="77"/>
              <a:cs typeface="Sirba"/>
            </a:endParaRPr>
          </a:p>
        </p:txBody>
      </p:sp>
    </p:spTree>
    <p:extLst>
      <p:ext uri="{BB962C8B-B14F-4D97-AF65-F5344CB8AC3E}">
        <p14:creationId xmlns:p14="http://schemas.microsoft.com/office/powerpoint/2010/main" val="2841090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Wofür gibt es BIO AUSTRIA?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EA47390-083E-D848-9A45-A33EE1C38384}"/>
              </a:ext>
            </a:extLst>
          </p:cNvPr>
          <p:cNvSpPr txBox="1"/>
          <p:nvPr/>
        </p:nvSpPr>
        <p:spPr>
          <a:xfrm>
            <a:off x="1345008" y="3961430"/>
            <a:ext cx="10270332" cy="62992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 anchor="ctr">
            <a:noAutofit/>
          </a:bodyPr>
          <a:lstStyle/>
          <a:p>
            <a:pPr marR="4913" algn="just">
              <a:lnSpc>
                <a:spcPct val="120000"/>
              </a:lnSpc>
            </a:pPr>
            <a:endParaRPr lang="de-DE" sz="5400" b="1" dirty="0">
              <a:solidFill>
                <a:schemeClr val="tx1"/>
              </a:solidFill>
              <a:latin typeface="Soleil" panose="02000503030000020004" pitchFamily="2" charset="77"/>
              <a:cs typeface="Sirba"/>
            </a:endParaRPr>
          </a:p>
          <a:p>
            <a:pPr marR="4913" algn="ctr">
              <a:lnSpc>
                <a:spcPct val="120000"/>
              </a:lnSpc>
            </a:pPr>
            <a:r>
              <a:rPr lang="de-DE" sz="6600" b="1" dirty="0">
                <a:solidFill>
                  <a:schemeClr val="tx1"/>
                </a:solidFill>
                <a:latin typeface="Soleil" panose="02000503030000020004" pitchFamily="2" charset="77"/>
                <a:cs typeface="Sirba"/>
              </a:rPr>
              <a:t>Wir beschleunigen den nachhaltigen Wandel der Tiroler Landwirtschaft.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EDD69F5-2052-0845-826B-5FF1F41E4D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43" y="2447803"/>
            <a:ext cx="2278463" cy="3027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18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1553DCA-8697-EE98-9371-B0934F376D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sz="32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Was macht BIO AUSTRIA?</a:t>
            </a:r>
            <a:endParaRPr lang="de-AT" sz="3200" b="1" kern="0" dirty="0">
              <a:solidFill>
                <a:srgbClr val="39AB47"/>
              </a:solidFill>
              <a:latin typeface="Soleil" panose="02000503030000020004" pitchFamily="2" charset="77"/>
            </a:endParaRPr>
          </a:p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8DCE74-CC96-D420-8F6C-57E4239D77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BED0C62-5F51-A261-006E-524C1DD841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B366F1-2B38-9519-0957-D966B5DC90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022" y="3719537"/>
            <a:ext cx="2278463" cy="3027254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098A2ADC-2A7B-15E8-2FF9-4B2C7E756F9B}"/>
              </a:ext>
            </a:extLst>
          </p:cNvPr>
          <p:cNvSpPr/>
          <p:nvPr/>
        </p:nvSpPr>
        <p:spPr>
          <a:xfrm>
            <a:off x="7693428" y="1641248"/>
            <a:ext cx="2889903" cy="2392504"/>
          </a:xfrm>
          <a:prstGeom prst="ellipse">
            <a:avLst/>
          </a:prstGeom>
          <a:solidFill>
            <a:srgbClr val="FBD5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  <a:latin typeface="Sirba" panose="02000503080000020004" pitchFamily="50" charset="0"/>
              </a:rPr>
              <a:t>Beratung</a:t>
            </a:r>
            <a:endParaRPr lang="de-DE" b="1" dirty="0">
              <a:solidFill>
                <a:schemeClr val="tx1"/>
              </a:solidFill>
              <a:latin typeface="Sirba" panose="02000503080000020004" pitchFamily="50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1AFE0AC-B9EF-D5C6-B9CB-EADB87EE0C21}"/>
              </a:ext>
            </a:extLst>
          </p:cNvPr>
          <p:cNvSpPr/>
          <p:nvPr/>
        </p:nvSpPr>
        <p:spPr>
          <a:xfrm>
            <a:off x="1844429" y="1729251"/>
            <a:ext cx="2889903" cy="2392504"/>
          </a:xfrm>
          <a:prstGeom prst="ellipse">
            <a:avLst/>
          </a:prstGeom>
          <a:solidFill>
            <a:srgbClr val="39AB4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  <a:latin typeface="Sirba" panose="02000503080000020004" pitchFamily="50" charset="0"/>
              </a:rPr>
              <a:t>Netzwerk</a:t>
            </a:r>
            <a:r>
              <a:rPr lang="de-DE" b="1" dirty="0">
                <a:solidFill>
                  <a:schemeClr val="tx1"/>
                </a:solidFill>
                <a:latin typeface="Sirba" panose="02000503080000020004" pitchFamily="50" charset="0"/>
              </a:rPr>
              <a:t> 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AC2E6B6-5291-5991-1298-767BA293B717}"/>
              </a:ext>
            </a:extLst>
          </p:cNvPr>
          <p:cNvSpPr/>
          <p:nvPr/>
        </p:nvSpPr>
        <p:spPr>
          <a:xfrm>
            <a:off x="7693427" y="6476606"/>
            <a:ext cx="2889903" cy="23925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b="1" dirty="0">
                <a:solidFill>
                  <a:schemeClr val="tx1"/>
                </a:solidFill>
                <a:latin typeface="Sirba" panose="02000503080000020004" pitchFamily="50" charset="0"/>
              </a:rPr>
              <a:t>Politische Arbeit 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B5991D5-3A12-83DD-856F-610985BF776F}"/>
              </a:ext>
            </a:extLst>
          </p:cNvPr>
          <p:cNvSpPr/>
          <p:nvPr/>
        </p:nvSpPr>
        <p:spPr>
          <a:xfrm>
            <a:off x="1844430" y="6344591"/>
            <a:ext cx="2889903" cy="2392504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sz="3200" b="1" dirty="0" err="1">
                <a:solidFill>
                  <a:schemeClr val="tx1"/>
                </a:solidFill>
                <a:latin typeface="Sirba" panose="02000503080000020004" pitchFamily="50" charset="0"/>
              </a:rPr>
              <a:t>Kommu-nikation</a:t>
            </a:r>
            <a:endParaRPr lang="de-DE" sz="3200" b="1" dirty="0">
              <a:solidFill>
                <a:schemeClr val="tx1"/>
              </a:solidFill>
              <a:latin typeface="Sirba" panose="02000503080000020004" pitchFamily="50" charset="0"/>
            </a:endParaRPr>
          </a:p>
          <a:p>
            <a:pPr algn="ctr"/>
            <a:endParaRPr lang="de-DE" b="1" dirty="0">
              <a:solidFill>
                <a:schemeClr val="tx1"/>
              </a:solidFill>
              <a:latin typeface="Sirba" panose="02000503080000020004" pitchFamily="50" charset="0"/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0F52A92-B62C-9707-D115-A225E69EC3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1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Ist das ein Bio-Siegel?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34" y="3510453"/>
            <a:ext cx="4663271" cy="311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45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DE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Gastropartnerschaft</a:t>
            </a:r>
            <a:endParaRPr lang="de-AT" sz="4000" b="1" kern="0" dirty="0">
              <a:solidFill>
                <a:srgbClr val="39AB47"/>
              </a:solidFill>
              <a:latin typeface="Soleil" panose="02000503030000020004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6" y="1853607"/>
            <a:ext cx="11442230" cy="858167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278900" y="2224217"/>
            <a:ext cx="988540" cy="1655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66302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DE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Lehrgang</a:t>
            </a:r>
          </a:p>
          <a:p>
            <a:pPr defTabSz="914400"/>
            <a:r>
              <a:rPr lang="de-DE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„Riechst du den Bio-Braten“</a:t>
            </a:r>
            <a:endParaRPr lang="de-AT" sz="4000" b="1" kern="0" dirty="0">
              <a:solidFill>
                <a:srgbClr val="39AB47"/>
              </a:solidFill>
              <a:latin typeface="Soleil" panose="02000503030000020004" pitchFamily="2" charset="77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278900" y="2224217"/>
            <a:ext cx="988540" cy="16558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EA47390-083E-D848-9A45-A33EE1C38384}"/>
              </a:ext>
            </a:extLst>
          </p:cNvPr>
          <p:cNvSpPr txBox="1"/>
          <p:nvPr/>
        </p:nvSpPr>
        <p:spPr>
          <a:xfrm>
            <a:off x="6480175" y="2527201"/>
            <a:ext cx="5097638" cy="621596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0" tIns="0" rIns="0" bIns="0" rtlCol="0">
            <a:noAutofit/>
          </a:bodyPr>
          <a:lstStyle/>
          <a:p>
            <a:pPr marR="4913">
              <a:lnSpc>
                <a:spcPct val="120000"/>
              </a:lnSpc>
            </a:pPr>
            <a:r>
              <a:rPr lang="de-AT" sz="2400" b="1" spc="-10" dirty="0">
                <a:latin typeface="Soleil" panose="00000500000000000000" pitchFamily="50" charset="0"/>
                <a:cs typeface="Sirba"/>
              </a:rPr>
              <a:t>Modul 1 – Bio ist nachhaltig</a:t>
            </a:r>
            <a:br>
              <a:rPr lang="de-AT" sz="2400" spc="-10" dirty="0">
                <a:latin typeface="Sirba"/>
                <a:cs typeface="Sirba"/>
              </a:rPr>
            </a:br>
            <a:r>
              <a:rPr lang="de-AT" sz="2400" spc="-10" dirty="0">
                <a:latin typeface="Sirba"/>
                <a:cs typeface="Sirba"/>
              </a:rPr>
              <a:t>07.10.2024, Haus der Begegnung </a:t>
            </a:r>
          </a:p>
          <a:p>
            <a:pPr marR="4913">
              <a:lnSpc>
                <a:spcPct val="120000"/>
              </a:lnSpc>
            </a:pPr>
            <a:endParaRPr lang="de-AT" sz="2400" spc="-10" dirty="0">
              <a:latin typeface="Sirba"/>
              <a:cs typeface="Sirba"/>
            </a:endParaRPr>
          </a:p>
          <a:p>
            <a:pPr marR="4913">
              <a:lnSpc>
                <a:spcPct val="120000"/>
              </a:lnSpc>
            </a:pPr>
            <a:r>
              <a:rPr lang="de-AT" sz="2400" b="1" spc="-10" dirty="0">
                <a:latin typeface="Soleil" panose="00000500000000000000" pitchFamily="50" charset="0"/>
                <a:cs typeface="Sirba"/>
              </a:rPr>
              <a:t>Modul 2 – Bio ist möglich</a:t>
            </a:r>
          </a:p>
          <a:p>
            <a:pPr marR="4913">
              <a:lnSpc>
                <a:spcPct val="120000"/>
              </a:lnSpc>
            </a:pPr>
            <a:r>
              <a:rPr lang="de-AT" sz="2400" spc="-10" dirty="0">
                <a:latin typeface="Sirba"/>
                <a:cs typeface="Sirba"/>
              </a:rPr>
              <a:t>14.10.2024, WK Tirol</a:t>
            </a:r>
          </a:p>
          <a:p>
            <a:pPr marR="4913">
              <a:lnSpc>
                <a:spcPct val="120000"/>
              </a:lnSpc>
            </a:pPr>
            <a:endParaRPr lang="de-AT" sz="2400" spc="-10" dirty="0">
              <a:latin typeface="Sirba"/>
              <a:cs typeface="Sirba"/>
            </a:endParaRPr>
          </a:p>
          <a:p>
            <a:pPr marR="4913">
              <a:lnSpc>
                <a:spcPct val="120000"/>
              </a:lnSpc>
            </a:pPr>
            <a:r>
              <a:rPr lang="de-AT" sz="2400" b="1" spc="-10" dirty="0">
                <a:latin typeface="Soleil" panose="00000500000000000000" pitchFamily="50" charset="0"/>
                <a:cs typeface="Sirba"/>
              </a:rPr>
              <a:t>Modul 3 – Bio schmeckt</a:t>
            </a:r>
          </a:p>
          <a:p>
            <a:pPr marR="4913">
              <a:lnSpc>
                <a:spcPct val="120000"/>
              </a:lnSpc>
            </a:pPr>
            <a:r>
              <a:rPr lang="de-AT" sz="2400" spc="-10" dirty="0">
                <a:latin typeface="Sirba"/>
                <a:cs typeface="Sirba"/>
              </a:rPr>
              <a:t>21.10.2024, </a:t>
            </a:r>
            <a:r>
              <a:rPr lang="de-AT" sz="2400" spc="-10" dirty="0" err="1">
                <a:latin typeface="Sirba"/>
                <a:cs typeface="Sirba"/>
              </a:rPr>
              <a:t>GenussWerk</a:t>
            </a:r>
            <a:endParaRPr lang="de-AT" sz="2400" spc="-10" dirty="0">
              <a:latin typeface="Sirba"/>
              <a:cs typeface="Sirba"/>
            </a:endParaRPr>
          </a:p>
          <a:p>
            <a:pPr marR="4913">
              <a:lnSpc>
                <a:spcPct val="120000"/>
              </a:lnSpc>
            </a:pPr>
            <a:endParaRPr lang="de-AT" sz="2400" spc="-10" dirty="0">
              <a:latin typeface="Sirba"/>
              <a:cs typeface="Sirba"/>
            </a:endParaRPr>
          </a:p>
          <a:p>
            <a:pPr marR="4913">
              <a:lnSpc>
                <a:spcPct val="120000"/>
              </a:lnSpc>
            </a:pPr>
            <a:r>
              <a:rPr lang="de-AT" sz="2400" b="1" spc="-10" dirty="0">
                <a:latin typeface="Soleil" panose="00000500000000000000" pitchFamily="50" charset="0"/>
                <a:cs typeface="Sirba"/>
              </a:rPr>
              <a:t>Modul 4 – Bio ist modern</a:t>
            </a:r>
          </a:p>
          <a:p>
            <a:pPr marR="4913">
              <a:lnSpc>
                <a:spcPct val="120000"/>
              </a:lnSpc>
            </a:pPr>
            <a:r>
              <a:rPr lang="de-AT" sz="2400" spc="-10" dirty="0">
                <a:latin typeface="Sirba"/>
                <a:cs typeface="Sirba"/>
              </a:rPr>
              <a:t>04.11.2024, Biohotel Grafenast</a:t>
            </a:r>
          </a:p>
          <a:p>
            <a:pPr marR="4913">
              <a:lnSpc>
                <a:spcPct val="120000"/>
              </a:lnSpc>
            </a:pPr>
            <a:endParaRPr lang="de-AT" sz="2400" spc="-10" dirty="0">
              <a:latin typeface="Sirba"/>
              <a:cs typeface="Sirba"/>
            </a:endParaRPr>
          </a:p>
          <a:p>
            <a:pPr marR="4913">
              <a:lnSpc>
                <a:spcPct val="120000"/>
              </a:lnSpc>
            </a:pPr>
            <a:r>
              <a:rPr lang="de-AT" sz="2400" b="1" spc="-10" dirty="0">
                <a:latin typeface="Soleil" panose="00000500000000000000" pitchFamily="50" charset="0"/>
                <a:cs typeface="Sirba"/>
              </a:rPr>
              <a:t>Modul 5 – Bio hat Zukunft</a:t>
            </a:r>
          </a:p>
          <a:p>
            <a:pPr marR="4913">
              <a:lnSpc>
                <a:spcPct val="120000"/>
              </a:lnSpc>
            </a:pPr>
            <a:r>
              <a:rPr lang="de-AT" sz="2400" spc="-10" dirty="0">
                <a:latin typeface="Sirba"/>
                <a:cs typeface="Sirba"/>
              </a:rPr>
              <a:t>11.11.2024, Villa Blanka</a:t>
            </a:r>
          </a:p>
          <a:p>
            <a:pPr marR="4913">
              <a:lnSpc>
                <a:spcPct val="120000"/>
              </a:lnSpc>
            </a:pPr>
            <a:endParaRPr lang="de-AT" sz="2400" spc="-10" dirty="0">
              <a:latin typeface="Sirba"/>
              <a:cs typeface="Sirba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F0517A-9992-BD48-B020-324E7B7AD2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9" r="23811"/>
          <a:stretch/>
        </p:blipFill>
        <p:spPr>
          <a:xfrm>
            <a:off x="1079500" y="2527201"/>
            <a:ext cx="4745103" cy="6065655"/>
          </a:xfrm>
          <a:prstGeom prst="roundRect">
            <a:avLst>
              <a:gd name="adj" fmla="val 2962"/>
            </a:avLst>
          </a:prstGeom>
        </p:spPr>
      </p:pic>
    </p:spTree>
    <p:extLst>
      <p:ext uri="{BB962C8B-B14F-4D97-AF65-F5344CB8AC3E}">
        <p14:creationId xmlns:p14="http://schemas.microsoft.com/office/powerpoint/2010/main" val="3018323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Welchen Gesundheit hat </a:t>
            </a:r>
            <a:r>
              <a:rPr lang="de-AT" sz="4000" b="1" kern="0" dirty="0" err="1">
                <a:solidFill>
                  <a:srgbClr val="39AB47"/>
                </a:solidFill>
                <a:latin typeface="Soleil" panose="02000503030000020004" pitchFamily="2" charset="77"/>
              </a:rPr>
              <a:t>bio</a:t>
            </a:r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?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1" y="1944697"/>
            <a:ext cx="11997093" cy="67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0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r="264"/>
          <a:stretch/>
        </p:blipFill>
        <p:spPr>
          <a:xfrm>
            <a:off x="0" y="-3"/>
            <a:ext cx="4024613" cy="97202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9"/>
          <a:stretch/>
        </p:blipFill>
        <p:spPr>
          <a:xfrm>
            <a:off x="4372280" y="-2"/>
            <a:ext cx="4056709" cy="97202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1" r="2277"/>
          <a:stretch/>
        </p:blipFill>
        <p:spPr>
          <a:xfrm>
            <a:off x="8818323" y="1"/>
            <a:ext cx="4142027" cy="972026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759859" y="0"/>
            <a:ext cx="2200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5400" b="1" dirty="0">
                <a:solidFill>
                  <a:schemeClr val="bg1"/>
                </a:solidFill>
              </a:rPr>
              <a:t>2060 ?</a:t>
            </a:r>
          </a:p>
        </p:txBody>
      </p:sp>
    </p:spTree>
    <p:extLst>
      <p:ext uri="{BB962C8B-B14F-4D97-AF65-F5344CB8AC3E}">
        <p14:creationId xmlns:p14="http://schemas.microsoft.com/office/powerpoint/2010/main" val="366242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41D4BCE-750B-3140-A8D1-4CECB823E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1" y="333632"/>
            <a:ext cx="12477192" cy="9069860"/>
          </a:xfrm>
          <a:prstGeom prst="roundRect">
            <a:avLst>
              <a:gd name="adj" fmla="val 78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endPos="0" dist="5000" dir="5400000" sy="-100000" algn="bl" rotWithShape="0"/>
          </a:effectLst>
        </p:spPr>
      </p:pic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267FA88D-AD32-2241-9684-C1AB1B58DE92}"/>
              </a:ext>
            </a:extLst>
          </p:cNvPr>
          <p:cNvSpPr txBox="1">
            <a:spLocks/>
          </p:cNvSpPr>
          <p:nvPr/>
        </p:nvSpPr>
        <p:spPr>
          <a:xfrm>
            <a:off x="1087741" y="719138"/>
            <a:ext cx="10501312" cy="1586820"/>
          </a:xfrm>
          <a:prstGeom prst="rect">
            <a:avLst/>
          </a:prstGeom>
          <a:noFill/>
        </p:spPr>
        <p:txBody>
          <a:bodyPr lIns="0" tIns="0" rIns="0" bIns="0" anchor="t"/>
          <a:lstStyle>
            <a:lvl1pPr marL="0">
              <a:lnSpc>
                <a:spcPct val="120000"/>
              </a:lnSpc>
              <a:defRPr sz="7200" baseline="0">
                <a:solidFill>
                  <a:schemeClr val="bg1"/>
                </a:solidFill>
                <a:latin typeface="Arsilon" panose="02000505080000020004" pitchFamily="2" charset="0"/>
                <a:ea typeface="+mn-ea"/>
                <a:cs typeface="+mn-cs"/>
              </a:defRPr>
            </a:lvl1pPr>
            <a:lvl2pPr marL="442201">
              <a:defRPr>
                <a:latin typeface="+mn-lt"/>
                <a:ea typeface="+mn-ea"/>
                <a:cs typeface="+mn-cs"/>
              </a:defRPr>
            </a:lvl2pPr>
            <a:lvl3pPr marL="884401">
              <a:defRPr>
                <a:latin typeface="+mn-lt"/>
                <a:ea typeface="+mn-ea"/>
                <a:cs typeface="+mn-cs"/>
              </a:defRPr>
            </a:lvl3pPr>
            <a:lvl4pPr marL="1326602">
              <a:defRPr>
                <a:latin typeface="+mn-lt"/>
                <a:ea typeface="+mn-ea"/>
                <a:cs typeface="+mn-cs"/>
              </a:defRPr>
            </a:lvl4pPr>
            <a:lvl5pPr marL="1768803">
              <a:defRPr>
                <a:latin typeface="+mn-lt"/>
                <a:ea typeface="+mn-ea"/>
                <a:cs typeface="+mn-cs"/>
              </a:defRPr>
            </a:lvl5pPr>
            <a:lvl6pPr marL="2211003">
              <a:defRPr>
                <a:latin typeface="+mn-lt"/>
                <a:ea typeface="+mn-ea"/>
                <a:cs typeface="+mn-cs"/>
              </a:defRPr>
            </a:lvl6pPr>
            <a:lvl7pPr marL="2653204">
              <a:defRPr>
                <a:latin typeface="+mn-lt"/>
                <a:ea typeface="+mn-ea"/>
                <a:cs typeface="+mn-cs"/>
              </a:defRPr>
            </a:lvl7pPr>
            <a:lvl8pPr marL="3095404">
              <a:defRPr>
                <a:latin typeface="+mn-lt"/>
                <a:ea typeface="+mn-ea"/>
                <a:cs typeface="+mn-cs"/>
              </a:defRPr>
            </a:lvl8pPr>
            <a:lvl9pPr marL="3537604">
              <a:defRPr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</a:pPr>
            <a:r>
              <a:rPr lang="de-DE" sz="2800" b="1" kern="0" dirty="0">
                <a:latin typeface="Soleil" panose="02000503030000020004" pitchFamily="2" charset="77"/>
              </a:rPr>
              <a:t>Wir schauen aufs Ganze.</a:t>
            </a:r>
          </a:p>
          <a:p>
            <a:pPr defTabSz="914400">
              <a:lnSpc>
                <a:spcPct val="100000"/>
              </a:lnSpc>
            </a:pPr>
            <a:r>
              <a:rPr lang="de-DE" sz="2800" b="1" kern="0" dirty="0">
                <a:latin typeface="Soleil" panose="02000503030000020004" pitchFamily="2" charset="77"/>
              </a:rPr>
              <a:t>Die </a:t>
            </a:r>
            <a:r>
              <a:rPr lang="de-DE" sz="2800" b="1" kern="0" cap="small" dirty="0" err="1">
                <a:latin typeface="Soleil Extrabold" panose="02000503030000020004" pitchFamily="2" charset="77"/>
              </a:rPr>
              <a:t>bio</a:t>
            </a:r>
            <a:r>
              <a:rPr lang="de-DE" sz="2800" b="1" kern="0" cap="small" dirty="0">
                <a:latin typeface="Soleil Extrabold" panose="02000503030000020004" pitchFamily="2" charset="77"/>
              </a:rPr>
              <a:t> </a:t>
            </a:r>
            <a:r>
              <a:rPr lang="de-DE" sz="2800" b="1" kern="0" cap="small" dirty="0" err="1">
                <a:latin typeface="Soleil Extrabold" panose="02000503030000020004" pitchFamily="2" charset="77"/>
              </a:rPr>
              <a:t>austria</a:t>
            </a:r>
            <a:r>
              <a:rPr lang="de-DE" sz="2800" b="1" kern="0" cap="small" dirty="0">
                <a:latin typeface="Soleil Extrabold" panose="02000503030000020004" pitchFamily="2" charset="77"/>
              </a:rPr>
              <a:t> </a:t>
            </a:r>
            <a:r>
              <a:rPr lang="de-DE" sz="2800" b="1" kern="0" dirty="0">
                <a:latin typeface="Soleil" panose="02000503030000020004" pitchFamily="2" charset="77"/>
              </a:rPr>
              <a:t>Bäuerinnen und Bauern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AE14308-FF76-B94E-AA48-6847E44414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71" y="540000"/>
            <a:ext cx="1626695" cy="216129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AT" dirty="0"/>
              <a:t>Danke!</a:t>
            </a:r>
          </a:p>
        </p:txBody>
      </p:sp>
    </p:spTree>
    <p:extLst>
      <p:ext uri="{BB962C8B-B14F-4D97-AF65-F5344CB8AC3E}">
        <p14:creationId xmlns:p14="http://schemas.microsoft.com/office/powerpoint/2010/main" val="4037326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Ist das ein Bio-Siegel?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07" y="2655517"/>
            <a:ext cx="4691726" cy="469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43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Ist das ein Bio-Siegel?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3" t="10875" r="32005"/>
          <a:stretch/>
        </p:blipFill>
        <p:spPr>
          <a:xfrm>
            <a:off x="3799788" y="2325598"/>
            <a:ext cx="4747364" cy="573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36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Ist das ein Bio-Siegel?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595" y="2780777"/>
            <a:ext cx="5533749" cy="52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33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Ist das ein Bio-Siegel?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90" y="3196790"/>
            <a:ext cx="3185068" cy="423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30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2B9C8FE-9386-82A7-6ECA-0DE1558C98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7493" y="636095"/>
            <a:ext cx="10116819" cy="1072323"/>
          </a:xfrm>
        </p:spPr>
        <p:txBody>
          <a:bodyPr/>
          <a:lstStyle/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Was bedeutet eigentlich Bio?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37D237-B09B-7B14-FC34-DF10B45C0C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A76144-4BE0-8B3B-4D22-78ADB3DF75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5F4AEE4-0E96-3216-3DF5-E91B43375E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2" t="16112"/>
          <a:stretch/>
        </p:blipFill>
        <p:spPr bwMode="auto">
          <a:xfrm>
            <a:off x="8391065" y="2073544"/>
            <a:ext cx="4230906" cy="323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614F013-3986-7707-8531-4E3F7FC33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7212" r="12575"/>
          <a:stretch/>
        </p:blipFill>
        <p:spPr>
          <a:xfrm>
            <a:off x="228516" y="2038114"/>
            <a:ext cx="3979958" cy="32730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525AC8F-8254-D51B-9160-BCC6D7A5B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34" y="5955646"/>
            <a:ext cx="4054840" cy="269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6A69F55-DC40-6B45-52A0-71E7E5EFD2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4" t="2311" r="21797" b="17557"/>
          <a:stretch/>
        </p:blipFill>
        <p:spPr>
          <a:xfrm>
            <a:off x="8353624" y="5929081"/>
            <a:ext cx="4230907" cy="272595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A06BFAF-B340-6B44-1E62-DCDBC261E2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7B5CE5E-926E-AF92-343F-31EA68FF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6" t="13486" r="17474" b="7390"/>
          <a:stretch/>
        </p:blipFill>
        <p:spPr>
          <a:xfrm>
            <a:off x="4245915" y="2414244"/>
            <a:ext cx="4107709" cy="354140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DB3F579-DE87-838A-9B1A-4C9873CE4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07" y="6004666"/>
            <a:ext cx="3844840" cy="21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D2F6FEC-B8CD-E647-8722-8E5DA7E83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8" y="549525"/>
            <a:ext cx="887921" cy="1179726"/>
          </a:xfrm>
          <a:prstGeom prst="rect">
            <a:avLst/>
          </a:prstGeom>
        </p:spPr>
      </p:pic>
      <p:pic>
        <p:nvPicPr>
          <p:cNvPr id="7" name="Bild 1" descr="Eu-Bio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646" y="2818356"/>
            <a:ext cx="3359021" cy="2347884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980646" y="6199498"/>
            <a:ext cx="55684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latin typeface="Soleil" panose="00000500000000000000" pitchFamily="50" charset="0"/>
              </a:rPr>
              <a:t>EU-Bio-Verordnung:</a:t>
            </a:r>
          </a:p>
          <a:p>
            <a:r>
              <a:rPr lang="de-DE" sz="2800" dirty="0">
                <a:solidFill>
                  <a:srgbClr val="000000"/>
                </a:solidFill>
                <a:latin typeface="Soleil" panose="00000500000000000000" pitchFamily="50" charset="0"/>
                <a:ea typeface="Calibri"/>
                <a:cs typeface="Arial"/>
              </a:rPr>
              <a:t>EU-Bio-Richtlinien sind Basis und ein Kompromiss der 28 Mitgliedsstaaten.</a:t>
            </a:r>
          </a:p>
          <a:p>
            <a:endParaRPr lang="de-DE" sz="2800" dirty="0">
              <a:solidFill>
                <a:srgbClr val="000000"/>
              </a:solidFill>
              <a:latin typeface="Soleil" panose="00000500000000000000" pitchFamily="50" charset="0"/>
              <a:ea typeface="Calibri"/>
              <a:cs typeface="Arial"/>
            </a:endParaRPr>
          </a:p>
          <a:p>
            <a:r>
              <a:rPr lang="de-DE" sz="2800" dirty="0">
                <a:solidFill>
                  <a:srgbClr val="000000"/>
                </a:solidFill>
                <a:latin typeface="Soleil" panose="00000500000000000000" pitchFamily="50" charset="0"/>
                <a:ea typeface="Calibri"/>
                <a:cs typeface="Arial"/>
              </a:rPr>
              <a:t>Gesetzlicher Standard.</a:t>
            </a:r>
          </a:p>
        </p:txBody>
      </p:sp>
      <p:pic>
        <p:nvPicPr>
          <p:cNvPr id="10" name="Bild 4" descr="BA-LOGO_klei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0566" y="2710774"/>
            <a:ext cx="1797843" cy="2364163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7624885" y="6199498"/>
            <a:ext cx="47835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2800" b="1" dirty="0">
                <a:latin typeface="Soleil" panose="00000500000000000000" pitchFamily="50" charset="0"/>
              </a:rPr>
              <a:t>BIO AUSTRIA Standard:</a:t>
            </a:r>
          </a:p>
          <a:p>
            <a:pPr algn="r"/>
            <a:r>
              <a:rPr lang="de-DE" sz="2800" dirty="0">
                <a:latin typeface="Soleil" panose="00000500000000000000" pitchFamily="50" charset="0"/>
              </a:rPr>
              <a:t>Selbst auferlegter höherer Standard in über 100 Punkten.</a:t>
            </a:r>
          </a:p>
          <a:p>
            <a:pPr algn="r"/>
            <a:endParaRPr lang="de-DE" sz="2800" dirty="0">
              <a:latin typeface="Soleil" panose="00000500000000000000" pitchFamily="50" charset="0"/>
            </a:endParaRPr>
          </a:p>
          <a:p>
            <a:pPr algn="r"/>
            <a:r>
              <a:rPr lang="de-DE" sz="2800" dirty="0">
                <a:latin typeface="Soleil" panose="00000500000000000000" pitchFamily="50" charset="0"/>
              </a:rPr>
              <a:t>Privater Standard.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173470" y="1587479"/>
            <a:ext cx="242192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700" dirty="0"/>
              <a:t>&lt;</a:t>
            </a: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0E1DC892-1BA7-E040-BB3A-E71D8DDFFD5F}"/>
              </a:ext>
            </a:extLst>
          </p:cNvPr>
          <p:cNvSpPr txBox="1">
            <a:spLocks/>
          </p:cNvSpPr>
          <p:nvPr/>
        </p:nvSpPr>
        <p:spPr>
          <a:xfrm>
            <a:off x="1079500" y="719138"/>
            <a:ext cx="1018794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de-AT" sz="4000" b="1" kern="0" dirty="0">
                <a:solidFill>
                  <a:srgbClr val="39AB47"/>
                </a:solidFill>
                <a:latin typeface="Soleil" panose="02000503030000020004" pitchFamily="2" charset="77"/>
              </a:rPr>
              <a:t>Was bedeutet eigentlich Bio?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980646" y="5166240"/>
            <a:ext cx="3528724" cy="780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>
                <a:latin typeface="Sirba" panose="02000503080000020004" pitchFamily="50" charset="0"/>
              </a:rPr>
              <a:t>AT-BIO-XXX</a:t>
            </a:r>
          </a:p>
          <a:p>
            <a:r>
              <a:rPr lang="de-AT" dirty="0">
                <a:latin typeface="Sirba" panose="02000503080000020004" pitchFamily="50" charset="0"/>
              </a:rPr>
              <a:t>Österreich-Landwirtschaft</a:t>
            </a:r>
          </a:p>
        </p:txBody>
      </p:sp>
    </p:spTree>
    <p:extLst>
      <p:ext uri="{BB962C8B-B14F-4D97-AF65-F5344CB8AC3E}">
        <p14:creationId xmlns:p14="http://schemas.microsoft.com/office/powerpoint/2010/main" val="2440200594"/>
      </p:ext>
    </p:extLst>
  </p:cSld>
  <p:clrMapOvr>
    <a:masterClrMapping/>
  </p:clrMapOvr>
</p:sld>
</file>

<file path=ppt/theme/theme1.xml><?xml version="1.0" encoding="utf-8"?>
<a:theme xmlns:a="http://schemas.openxmlformats.org/drawingml/2006/main" name="Bio Austria Thema">
  <a:themeElements>
    <a:clrScheme name="Bio Austri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7963E"/>
      </a:accent1>
      <a:accent2>
        <a:srgbClr val="6CB644"/>
      </a:accent2>
      <a:accent3>
        <a:srgbClr val="F3BA25"/>
      </a:accent3>
      <a:accent4>
        <a:srgbClr val="FBCF1F"/>
      </a:accent4>
      <a:accent5>
        <a:srgbClr val="E10019"/>
      </a:accent5>
      <a:accent6>
        <a:srgbClr val="000000"/>
      </a:accent6>
      <a:hlink>
        <a:srgbClr val="2B8A3E"/>
      </a:hlink>
      <a:folHlink>
        <a:srgbClr val="2B8A3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O-AUSTRIA-Präsentation.potx" id="{1B595A00-83B7-1F47-90DC-8416657A4395}" vid="{79064AEE-E3D8-4440-899B-13EC6FBFDA54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BIO-AUSTRIA-Präsentation(1)</Template>
  <TotalTime>0</TotalTime>
  <Words>427</Words>
  <Application>Microsoft Office PowerPoint</Application>
  <PresentationFormat>Benutzerdefiniert</PresentationFormat>
  <Paragraphs>115</Paragraphs>
  <Slides>34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2" baseType="lpstr">
      <vt:lpstr>Arsilon</vt:lpstr>
      <vt:lpstr>Courier New</vt:lpstr>
      <vt:lpstr>Sirba</vt:lpstr>
      <vt:lpstr>Soleil</vt:lpstr>
      <vt:lpstr>Soleil Extrabold</vt:lpstr>
      <vt:lpstr>Soleil Regular</vt:lpstr>
      <vt:lpstr>Soleil Xb</vt:lpstr>
      <vt:lpstr>Bio Austria Thema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Maximilian@BIOAUSTRIA.LOCAL</dc:creator>
  <cp:lastModifiedBy>Tobias Lienhart</cp:lastModifiedBy>
  <cp:revision>102</cp:revision>
  <cp:lastPrinted>2020-09-22T07:42:56Z</cp:lastPrinted>
  <dcterms:created xsi:type="dcterms:W3CDTF">2022-11-04T13:40:41Z</dcterms:created>
  <dcterms:modified xsi:type="dcterms:W3CDTF">2024-06-20T10:20:50Z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2020-05-19T00:00:00Z</vt:filetime>
  </property>
  <property fmtid="{D5CDD505-2E9C-101B-9397-08002B2CF9AE}" pid="3" name="Creator">
    <vt:lpwstr>Adobe InDesign 15.0 (Macintosh)</vt:lpwstr>
  </property>
  <property fmtid="{D5CDD505-2E9C-101B-9397-08002B2CF9AE}" pid="4" name="LastSaved">
    <vt:filetime>2020-05-19T00:00:00Z</vt:filetime>
  </property>
</Properties>
</file>